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96" r:id="rId6"/>
    <p:sldMasterId id="2147483699" r:id="rId7"/>
    <p:sldMasterId id="2147483713" r:id="rId8"/>
    <p:sldMasterId id="2147483727" r:id="rId9"/>
  </p:sldMasterIdLst>
  <p:notesMasterIdLst>
    <p:notesMasterId r:id="rId46"/>
  </p:notesMasterIdLst>
  <p:handoutMasterIdLst>
    <p:handoutMasterId r:id="rId47"/>
  </p:handoutMasterIdLst>
  <p:sldIdLst>
    <p:sldId id="270" r:id="rId10"/>
    <p:sldId id="415" r:id="rId11"/>
    <p:sldId id="754" r:id="rId12"/>
    <p:sldId id="908" r:id="rId13"/>
    <p:sldId id="308" r:id="rId14"/>
    <p:sldId id="283" r:id="rId15"/>
    <p:sldId id="909" r:id="rId16"/>
    <p:sldId id="635" r:id="rId17"/>
    <p:sldId id="604" r:id="rId18"/>
    <p:sldId id="628" r:id="rId19"/>
    <p:sldId id="627" r:id="rId20"/>
    <p:sldId id="620" r:id="rId21"/>
    <p:sldId id="422" r:id="rId22"/>
    <p:sldId id="629" r:id="rId23"/>
    <p:sldId id="606" r:id="rId24"/>
    <p:sldId id="593" r:id="rId25"/>
    <p:sldId id="584" r:id="rId26"/>
    <p:sldId id="600" r:id="rId27"/>
    <p:sldId id="631" r:id="rId28"/>
    <p:sldId id="607" r:id="rId29"/>
    <p:sldId id="630" r:id="rId30"/>
    <p:sldId id="640" r:id="rId31"/>
    <p:sldId id="633" r:id="rId32"/>
    <p:sldId id="608" r:id="rId33"/>
    <p:sldId id="632" r:id="rId34"/>
    <p:sldId id="634" r:id="rId35"/>
    <p:sldId id="625" r:id="rId36"/>
    <p:sldId id="612" r:id="rId37"/>
    <p:sldId id="613" r:id="rId38"/>
    <p:sldId id="616" r:id="rId39"/>
    <p:sldId id="617" r:id="rId40"/>
    <p:sldId id="618" r:id="rId41"/>
    <p:sldId id="619" r:id="rId42"/>
    <p:sldId id="636" r:id="rId43"/>
    <p:sldId id="572" r:id="rId44"/>
    <p:sldId id="262" r:id="rId4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ane Dumont" initials="FD" lastIdx="2" clrIdx="0">
    <p:extLst>
      <p:ext uri="{19B8F6BF-5375-455C-9EA6-DF929625EA0E}">
        <p15:presenceInfo xmlns:p15="http://schemas.microsoft.com/office/powerpoint/2012/main" userId="S::florane.dumont@sraenutrition.fr::b3110f34-3a69-4317-847c-1d6e3df02f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B332"/>
    <a:srgbClr val="C75E56"/>
    <a:srgbClr val="E28F89"/>
    <a:srgbClr val="3AB7D5"/>
    <a:srgbClr val="A4D8DF"/>
    <a:srgbClr val="F8D88D"/>
    <a:srgbClr val="FFA3A3"/>
    <a:srgbClr val="A5A4A1"/>
    <a:srgbClr val="E9036B"/>
    <a:srgbClr val="9753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8D001-1874-459C-AD5D-5C973279B508}" v="32" dt="2022-10-14T07:25:39.75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ane Dumont" userId="b3110f34-3a69-4317-847c-1d6e3df02fb1" providerId="ADAL" clId="{9B704C2D-08C2-462E-9987-C688224CB1B2}"/>
    <pc:docChg chg="addSld delSld modSld">
      <pc:chgData name="Florane Dumont" userId="b3110f34-3a69-4317-847c-1d6e3df02fb1" providerId="ADAL" clId="{9B704C2D-08C2-462E-9987-C688224CB1B2}" dt="2022-10-13T13:25:27.793" v="18" actId="47"/>
      <pc:docMkLst>
        <pc:docMk/>
      </pc:docMkLst>
      <pc:sldChg chg="modSp mod">
        <pc:chgData name="Florane Dumont" userId="b3110f34-3a69-4317-847c-1d6e3df02fb1" providerId="ADAL" clId="{9B704C2D-08C2-462E-9987-C688224CB1B2}" dt="2022-10-04T11:05:07.948" v="13" actId="20577"/>
        <pc:sldMkLst>
          <pc:docMk/>
          <pc:sldMk cId="2169173776" sldId="415"/>
        </pc:sldMkLst>
        <pc:spChg chg="mod">
          <ac:chgData name="Florane Dumont" userId="b3110f34-3a69-4317-847c-1d6e3df02fb1" providerId="ADAL" clId="{9B704C2D-08C2-462E-9987-C688224CB1B2}" dt="2022-10-04T11:05:07.948" v="13" actId="20577"/>
          <ac:spMkLst>
            <pc:docMk/>
            <pc:sldMk cId="2169173776" sldId="415"/>
            <ac:spMk id="12" creationId="{43BA808A-AE31-4977-A2F0-05A6F7330949}"/>
          </ac:spMkLst>
        </pc:spChg>
        <pc:cxnChg chg="mod">
          <ac:chgData name="Florane Dumont" userId="b3110f34-3a69-4317-847c-1d6e3df02fb1" providerId="ADAL" clId="{9B704C2D-08C2-462E-9987-C688224CB1B2}" dt="2022-10-04T11:05:06.575" v="0" actId="20577"/>
          <ac:cxnSpMkLst>
            <pc:docMk/>
            <pc:sldMk cId="2169173776" sldId="415"/>
            <ac:cxnSpMk id="14" creationId="{3FDC4861-FD2B-4303-9368-B9D4BE6952AC}"/>
          </ac:cxnSpMkLst>
        </pc:cxnChg>
      </pc:sldChg>
      <pc:sldChg chg="modSp mod">
        <pc:chgData name="Florane Dumont" userId="b3110f34-3a69-4317-847c-1d6e3df02fb1" providerId="ADAL" clId="{9B704C2D-08C2-462E-9987-C688224CB1B2}" dt="2022-10-04T11:06:50.020" v="14"/>
        <pc:sldMkLst>
          <pc:docMk/>
          <pc:sldMk cId="2823180341" sldId="909"/>
        </pc:sldMkLst>
        <pc:spChg chg="mod">
          <ac:chgData name="Florane Dumont" userId="b3110f34-3a69-4317-847c-1d6e3df02fb1" providerId="ADAL" clId="{9B704C2D-08C2-462E-9987-C688224CB1B2}" dt="2022-10-04T11:06:50.020" v="14"/>
          <ac:spMkLst>
            <pc:docMk/>
            <pc:sldMk cId="2823180341" sldId="909"/>
            <ac:spMk id="4" creationId="{6E61A65B-A898-5EE6-F5BC-CE1102C6E9AA}"/>
          </ac:spMkLst>
        </pc:spChg>
      </pc:sldChg>
      <pc:sldChg chg="modSp add del mod">
        <pc:chgData name="Florane Dumont" userId="b3110f34-3a69-4317-847c-1d6e3df02fb1" providerId="ADAL" clId="{9B704C2D-08C2-462E-9987-C688224CB1B2}" dt="2022-10-13T13:25:27.793" v="18" actId="47"/>
        <pc:sldMkLst>
          <pc:docMk/>
          <pc:sldMk cId="3387881187" sldId="910"/>
        </pc:sldMkLst>
        <pc:spChg chg="mod">
          <ac:chgData name="Florane Dumont" userId="b3110f34-3a69-4317-847c-1d6e3df02fb1" providerId="ADAL" clId="{9B704C2D-08C2-462E-9987-C688224CB1B2}" dt="2022-10-06T12:47:03.275" v="16"/>
          <ac:spMkLst>
            <pc:docMk/>
            <pc:sldMk cId="3387881187" sldId="910"/>
            <ac:spMk id="6" creationId="{023E1BAE-9C62-4723-AB53-3214D69316B0}"/>
          </ac:spMkLst>
        </pc:spChg>
        <pc:picChg chg="mod">
          <ac:chgData name="Florane Dumont" userId="b3110f34-3a69-4317-847c-1d6e3df02fb1" providerId="ADAL" clId="{9B704C2D-08C2-462E-9987-C688224CB1B2}" dt="2022-10-12T09:19:57.110" v="17" actId="14100"/>
          <ac:picMkLst>
            <pc:docMk/>
            <pc:sldMk cId="3387881187" sldId="910"/>
            <ac:picMk id="7" creationId="{A3CD9DAA-B72D-AE6A-0BA6-3D924C491BBE}"/>
          </ac:picMkLst>
        </pc:picChg>
      </pc:sldChg>
    </pc:docChg>
  </pc:docChgLst>
  <pc:docChgLst>
    <pc:chgData name="Aurélie Turpaud" userId="017d8a9c-fa9a-440e-9f62-e10e1ce2ca84" providerId="ADAL" clId="{08FCBFEE-7D3E-4AC7-ACC2-A5F5E6B3894D}"/>
    <pc:docChg chg="undo custSel addSld delSld modSld">
      <pc:chgData name="Aurélie Turpaud" userId="017d8a9c-fa9a-440e-9f62-e10e1ce2ca84" providerId="ADAL" clId="{08FCBFEE-7D3E-4AC7-ACC2-A5F5E6B3894D}" dt="2022-10-04T08:56:49.485" v="132" actId="47"/>
      <pc:docMkLst>
        <pc:docMk/>
      </pc:docMkLst>
      <pc:sldChg chg="del">
        <pc:chgData name="Aurélie Turpaud" userId="017d8a9c-fa9a-440e-9f62-e10e1ce2ca84" providerId="ADAL" clId="{08FCBFEE-7D3E-4AC7-ACC2-A5F5E6B3894D}" dt="2022-10-04T08:52:55.984" v="100" actId="47"/>
        <pc:sldMkLst>
          <pc:docMk/>
          <pc:sldMk cId="0" sldId="256"/>
        </pc:sldMkLst>
      </pc:sldChg>
      <pc:sldChg chg="del">
        <pc:chgData name="Aurélie Turpaud" userId="017d8a9c-fa9a-440e-9f62-e10e1ce2ca84" providerId="ADAL" clId="{08FCBFEE-7D3E-4AC7-ACC2-A5F5E6B3894D}" dt="2022-10-04T08:52:55.984" v="100" actId="47"/>
        <pc:sldMkLst>
          <pc:docMk/>
          <pc:sldMk cId="0" sldId="257"/>
        </pc:sldMkLst>
      </pc:sldChg>
      <pc:sldChg chg="del">
        <pc:chgData name="Aurélie Turpaud" userId="017d8a9c-fa9a-440e-9f62-e10e1ce2ca84" providerId="ADAL" clId="{08FCBFEE-7D3E-4AC7-ACC2-A5F5E6B3894D}" dt="2022-10-04T08:52:55.984" v="100" actId="47"/>
        <pc:sldMkLst>
          <pc:docMk/>
          <pc:sldMk cId="0" sldId="258"/>
        </pc:sldMkLst>
      </pc:sldChg>
      <pc:sldChg chg="del">
        <pc:chgData name="Aurélie Turpaud" userId="017d8a9c-fa9a-440e-9f62-e10e1ce2ca84" providerId="ADAL" clId="{08FCBFEE-7D3E-4AC7-ACC2-A5F5E6B3894D}" dt="2022-10-04T08:52:55.984" v="100" actId="47"/>
        <pc:sldMkLst>
          <pc:docMk/>
          <pc:sldMk cId="0" sldId="259"/>
        </pc:sldMkLst>
      </pc:sldChg>
      <pc:sldChg chg="del">
        <pc:chgData name="Aurélie Turpaud" userId="017d8a9c-fa9a-440e-9f62-e10e1ce2ca84" providerId="ADAL" clId="{08FCBFEE-7D3E-4AC7-ACC2-A5F5E6B3894D}" dt="2022-10-04T08:52:55.984" v="100" actId="47"/>
        <pc:sldMkLst>
          <pc:docMk/>
          <pc:sldMk cId="0" sldId="260"/>
        </pc:sldMkLst>
      </pc:sldChg>
      <pc:sldChg chg="del">
        <pc:chgData name="Aurélie Turpaud" userId="017d8a9c-fa9a-440e-9f62-e10e1ce2ca84" providerId="ADAL" clId="{08FCBFEE-7D3E-4AC7-ACC2-A5F5E6B3894D}" dt="2022-10-04T08:52:55.984" v="100" actId="47"/>
        <pc:sldMkLst>
          <pc:docMk/>
          <pc:sldMk cId="0" sldId="261"/>
        </pc:sldMkLst>
      </pc:sldChg>
      <pc:sldChg chg="del">
        <pc:chgData name="Aurélie Turpaud" userId="017d8a9c-fa9a-440e-9f62-e10e1ce2ca84" providerId="ADAL" clId="{08FCBFEE-7D3E-4AC7-ACC2-A5F5E6B3894D}" dt="2022-10-04T08:52:55.984" v="100" actId="47"/>
        <pc:sldMkLst>
          <pc:docMk/>
          <pc:sldMk cId="0" sldId="263"/>
        </pc:sldMkLst>
      </pc:sldChg>
      <pc:sldChg chg="del">
        <pc:chgData name="Aurélie Turpaud" userId="017d8a9c-fa9a-440e-9f62-e10e1ce2ca84" providerId="ADAL" clId="{08FCBFEE-7D3E-4AC7-ACC2-A5F5E6B3894D}" dt="2022-10-04T08:52:55.984" v="100" actId="47"/>
        <pc:sldMkLst>
          <pc:docMk/>
          <pc:sldMk cId="0" sldId="264"/>
        </pc:sldMkLst>
      </pc:sldChg>
      <pc:sldChg chg="del">
        <pc:chgData name="Aurélie Turpaud" userId="017d8a9c-fa9a-440e-9f62-e10e1ce2ca84" providerId="ADAL" clId="{08FCBFEE-7D3E-4AC7-ACC2-A5F5E6B3894D}" dt="2022-10-04T08:52:55.984" v="100" actId="47"/>
        <pc:sldMkLst>
          <pc:docMk/>
          <pc:sldMk cId="0" sldId="265"/>
        </pc:sldMkLst>
      </pc:sldChg>
      <pc:sldChg chg="del">
        <pc:chgData name="Aurélie Turpaud" userId="017d8a9c-fa9a-440e-9f62-e10e1ce2ca84" providerId="ADAL" clId="{08FCBFEE-7D3E-4AC7-ACC2-A5F5E6B3894D}" dt="2022-10-04T08:52:55.984" v="100" actId="47"/>
        <pc:sldMkLst>
          <pc:docMk/>
          <pc:sldMk cId="0" sldId="266"/>
        </pc:sldMkLst>
      </pc:sldChg>
      <pc:sldChg chg="del">
        <pc:chgData name="Aurélie Turpaud" userId="017d8a9c-fa9a-440e-9f62-e10e1ce2ca84" providerId="ADAL" clId="{08FCBFEE-7D3E-4AC7-ACC2-A5F5E6B3894D}" dt="2022-10-04T08:52:55.984" v="100" actId="47"/>
        <pc:sldMkLst>
          <pc:docMk/>
          <pc:sldMk cId="0" sldId="267"/>
        </pc:sldMkLst>
      </pc:sldChg>
      <pc:sldChg chg="del">
        <pc:chgData name="Aurélie Turpaud" userId="017d8a9c-fa9a-440e-9f62-e10e1ce2ca84" providerId="ADAL" clId="{08FCBFEE-7D3E-4AC7-ACC2-A5F5E6B3894D}" dt="2022-10-04T08:52:55.984" v="100" actId="47"/>
        <pc:sldMkLst>
          <pc:docMk/>
          <pc:sldMk cId="0" sldId="268"/>
        </pc:sldMkLst>
      </pc:sldChg>
      <pc:sldChg chg="modSp mod">
        <pc:chgData name="Aurélie Turpaud" userId="017d8a9c-fa9a-440e-9f62-e10e1ce2ca84" providerId="ADAL" clId="{08FCBFEE-7D3E-4AC7-ACC2-A5F5E6B3894D}" dt="2022-10-04T08:45:55.327" v="55" actId="20577"/>
        <pc:sldMkLst>
          <pc:docMk/>
          <pc:sldMk cId="1878681259" sldId="270"/>
        </pc:sldMkLst>
        <pc:spChg chg="mod">
          <ac:chgData name="Aurélie Turpaud" userId="017d8a9c-fa9a-440e-9f62-e10e1ce2ca84" providerId="ADAL" clId="{08FCBFEE-7D3E-4AC7-ACC2-A5F5E6B3894D}" dt="2022-10-04T08:45:49.197" v="45" actId="20577"/>
          <ac:spMkLst>
            <pc:docMk/>
            <pc:sldMk cId="1878681259" sldId="270"/>
            <ac:spMk id="4" creationId="{341A2C6B-4CF6-4EA2-BFF5-3FB4718BC942}"/>
          </ac:spMkLst>
        </pc:spChg>
        <pc:spChg chg="mod">
          <ac:chgData name="Aurélie Turpaud" userId="017d8a9c-fa9a-440e-9f62-e10e1ce2ca84" providerId="ADAL" clId="{08FCBFEE-7D3E-4AC7-ACC2-A5F5E6B3894D}" dt="2022-10-04T08:45:55.327" v="55" actId="20577"/>
          <ac:spMkLst>
            <pc:docMk/>
            <pc:sldMk cId="1878681259" sldId="270"/>
            <ac:spMk id="5" creationId="{EA389C6E-9AEA-450C-9939-B8E70D00CF7E}"/>
          </ac:spMkLst>
        </pc:spChg>
        <pc:spChg chg="mod">
          <ac:chgData name="Aurélie Turpaud" userId="017d8a9c-fa9a-440e-9f62-e10e1ce2ca84" providerId="ADAL" clId="{08FCBFEE-7D3E-4AC7-ACC2-A5F5E6B3894D}" dt="2022-10-04T08:44:38.840" v="0" actId="20577"/>
          <ac:spMkLst>
            <pc:docMk/>
            <pc:sldMk cId="1878681259" sldId="270"/>
            <ac:spMk id="6" creationId="{023E1BAE-9C62-4723-AB53-3214D69316B0}"/>
          </ac:spMkLst>
        </pc:spChg>
      </pc:sldChg>
      <pc:sldChg chg="addSp modSp del mod">
        <pc:chgData name="Aurélie Turpaud" userId="017d8a9c-fa9a-440e-9f62-e10e1ce2ca84" providerId="ADAL" clId="{08FCBFEE-7D3E-4AC7-ACC2-A5F5E6B3894D}" dt="2022-10-04T08:56:49.485" v="132" actId="47"/>
        <pc:sldMkLst>
          <pc:docMk/>
          <pc:sldMk cId="3997821440" sldId="277"/>
        </pc:sldMkLst>
        <pc:spChg chg="add mod">
          <ac:chgData name="Aurélie Turpaud" userId="017d8a9c-fa9a-440e-9f62-e10e1ce2ca84" providerId="ADAL" clId="{08FCBFEE-7D3E-4AC7-ACC2-A5F5E6B3894D}" dt="2022-10-04T08:56:06.498" v="131" actId="948"/>
          <ac:spMkLst>
            <pc:docMk/>
            <pc:sldMk cId="3997821440" sldId="277"/>
            <ac:spMk id="5" creationId="{F04F6FCF-C1FE-842C-09C1-5AF425D2EA48}"/>
          </ac:spMkLst>
        </pc:spChg>
      </pc:sldChg>
      <pc:sldChg chg="addSp delSp modSp mod modClrScheme chgLayout">
        <pc:chgData name="Aurélie Turpaud" userId="017d8a9c-fa9a-440e-9f62-e10e1ce2ca84" providerId="ADAL" clId="{08FCBFEE-7D3E-4AC7-ACC2-A5F5E6B3894D}" dt="2022-10-04T08:52:45.475" v="99" actId="1076"/>
        <pc:sldMkLst>
          <pc:docMk/>
          <pc:sldMk cId="1904337858" sldId="283"/>
        </pc:sldMkLst>
        <pc:spChg chg="mod ord">
          <ac:chgData name="Aurélie Turpaud" userId="017d8a9c-fa9a-440e-9f62-e10e1ce2ca84" providerId="ADAL" clId="{08FCBFEE-7D3E-4AC7-ACC2-A5F5E6B3894D}" dt="2022-10-04T08:52:45.475" v="99" actId="1076"/>
          <ac:spMkLst>
            <pc:docMk/>
            <pc:sldMk cId="1904337858" sldId="283"/>
            <ac:spMk id="2" creationId="{4998B0EA-96CD-4D8E-B8CA-3B522C25F987}"/>
          </ac:spMkLst>
        </pc:spChg>
        <pc:spChg chg="mod ord">
          <ac:chgData name="Aurélie Turpaud" userId="017d8a9c-fa9a-440e-9f62-e10e1ce2ca84" providerId="ADAL" clId="{08FCBFEE-7D3E-4AC7-ACC2-A5F5E6B3894D}" dt="2022-10-04T08:52:20.506" v="91" actId="700"/>
          <ac:spMkLst>
            <pc:docMk/>
            <pc:sldMk cId="1904337858" sldId="283"/>
            <ac:spMk id="4" creationId="{CDDACE92-D0B1-4DF4-ADAD-C298F11F70F4}"/>
          </ac:spMkLst>
        </pc:spChg>
        <pc:spChg chg="add del mod ord">
          <ac:chgData name="Aurélie Turpaud" userId="017d8a9c-fa9a-440e-9f62-e10e1ce2ca84" providerId="ADAL" clId="{08FCBFEE-7D3E-4AC7-ACC2-A5F5E6B3894D}" dt="2022-10-04T08:52:24.260" v="92" actId="478"/>
          <ac:spMkLst>
            <pc:docMk/>
            <pc:sldMk cId="1904337858" sldId="283"/>
            <ac:spMk id="6" creationId="{25E3FD34-B7B4-00A1-8A94-745CFAF12AD6}"/>
          </ac:spMkLst>
        </pc:spChg>
        <pc:spChg chg="mod">
          <ac:chgData name="Aurélie Turpaud" userId="017d8a9c-fa9a-440e-9f62-e10e1ce2ca84" providerId="ADAL" clId="{08FCBFEE-7D3E-4AC7-ACC2-A5F5E6B3894D}" dt="2022-10-04T08:50:59.173" v="69" actId="403"/>
          <ac:spMkLst>
            <pc:docMk/>
            <pc:sldMk cId="1904337858" sldId="283"/>
            <ac:spMk id="15" creationId="{1F14C1A7-9DDE-44C3-B18A-8B1B3559035B}"/>
          </ac:spMkLst>
        </pc:spChg>
        <pc:spChg chg="mod">
          <ac:chgData name="Aurélie Turpaud" userId="017d8a9c-fa9a-440e-9f62-e10e1ce2ca84" providerId="ADAL" clId="{08FCBFEE-7D3E-4AC7-ACC2-A5F5E6B3894D}" dt="2022-10-04T08:50:59.173" v="69" actId="403"/>
          <ac:spMkLst>
            <pc:docMk/>
            <pc:sldMk cId="1904337858" sldId="283"/>
            <ac:spMk id="16" creationId="{CF940CFE-20A6-4D27-8583-BC302CCE5075}"/>
          </ac:spMkLst>
        </pc:spChg>
        <pc:spChg chg="mod">
          <ac:chgData name="Aurélie Turpaud" userId="017d8a9c-fa9a-440e-9f62-e10e1ce2ca84" providerId="ADAL" clId="{08FCBFEE-7D3E-4AC7-ACC2-A5F5E6B3894D}" dt="2022-10-04T08:50:59.173" v="69" actId="403"/>
          <ac:spMkLst>
            <pc:docMk/>
            <pc:sldMk cId="1904337858" sldId="283"/>
            <ac:spMk id="17" creationId="{7FA0D054-3B50-4198-BA1E-DB5343E7577D}"/>
          </ac:spMkLst>
        </pc:spChg>
        <pc:spChg chg="mod">
          <ac:chgData name="Aurélie Turpaud" userId="017d8a9c-fa9a-440e-9f62-e10e1ce2ca84" providerId="ADAL" clId="{08FCBFEE-7D3E-4AC7-ACC2-A5F5E6B3894D}" dt="2022-10-04T08:50:59.173" v="69" actId="403"/>
          <ac:spMkLst>
            <pc:docMk/>
            <pc:sldMk cId="1904337858" sldId="283"/>
            <ac:spMk id="18" creationId="{E87E3588-5306-4106-83C8-0EB7E38294FE}"/>
          </ac:spMkLst>
        </pc:spChg>
        <pc:spChg chg="mod">
          <ac:chgData name="Aurélie Turpaud" userId="017d8a9c-fa9a-440e-9f62-e10e1ce2ca84" providerId="ADAL" clId="{08FCBFEE-7D3E-4AC7-ACC2-A5F5E6B3894D}" dt="2022-10-04T08:50:59.173" v="69" actId="403"/>
          <ac:spMkLst>
            <pc:docMk/>
            <pc:sldMk cId="1904337858" sldId="283"/>
            <ac:spMk id="19" creationId="{3942AC71-060A-4886-A5B6-3230234B8BA6}"/>
          </ac:spMkLst>
        </pc:spChg>
        <pc:spChg chg="mod">
          <ac:chgData name="Aurélie Turpaud" userId="017d8a9c-fa9a-440e-9f62-e10e1ce2ca84" providerId="ADAL" clId="{08FCBFEE-7D3E-4AC7-ACC2-A5F5E6B3894D}" dt="2022-10-04T08:50:59.173" v="69" actId="403"/>
          <ac:spMkLst>
            <pc:docMk/>
            <pc:sldMk cId="1904337858" sldId="283"/>
            <ac:spMk id="20" creationId="{173ECF8B-736C-4AB4-854B-1BCE9D07D971}"/>
          </ac:spMkLst>
        </pc:spChg>
        <pc:spChg chg="mod">
          <ac:chgData name="Aurélie Turpaud" userId="017d8a9c-fa9a-440e-9f62-e10e1ce2ca84" providerId="ADAL" clId="{08FCBFEE-7D3E-4AC7-ACC2-A5F5E6B3894D}" dt="2022-10-04T08:50:59.173" v="69" actId="403"/>
          <ac:spMkLst>
            <pc:docMk/>
            <pc:sldMk cId="1904337858" sldId="283"/>
            <ac:spMk id="21" creationId="{DD5A7697-F329-49A1-887C-AB7B4A03549B}"/>
          </ac:spMkLst>
        </pc:spChg>
        <pc:spChg chg="mod">
          <ac:chgData name="Aurélie Turpaud" userId="017d8a9c-fa9a-440e-9f62-e10e1ce2ca84" providerId="ADAL" clId="{08FCBFEE-7D3E-4AC7-ACC2-A5F5E6B3894D}" dt="2022-10-04T08:50:59.173" v="69" actId="403"/>
          <ac:spMkLst>
            <pc:docMk/>
            <pc:sldMk cId="1904337858" sldId="283"/>
            <ac:spMk id="22" creationId="{135A050F-BE72-48A2-AEA4-07914180F1CA}"/>
          </ac:spMkLst>
        </pc:spChg>
        <pc:spChg chg="mod">
          <ac:chgData name="Aurélie Turpaud" userId="017d8a9c-fa9a-440e-9f62-e10e1ce2ca84" providerId="ADAL" clId="{08FCBFEE-7D3E-4AC7-ACC2-A5F5E6B3894D}" dt="2022-10-04T08:50:59.173" v="69" actId="403"/>
          <ac:spMkLst>
            <pc:docMk/>
            <pc:sldMk cId="1904337858" sldId="283"/>
            <ac:spMk id="23" creationId="{679970FE-961A-4650-AB84-72AE04055937}"/>
          </ac:spMkLst>
        </pc:spChg>
        <pc:grpChg chg="del">
          <ac:chgData name="Aurélie Turpaud" userId="017d8a9c-fa9a-440e-9f62-e10e1ce2ca84" providerId="ADAL" clId="{08FCBFEE-7D3E-4AC7-ACC2-A5F5E6B3894D}" dt="2022-10-04T08:49:28.510" v="61" actId="478"/>
          <ac:grpSpMkLst>
            <pc:docMk/>
            <pc:sldMk cId="1904337858" sldId="283"/>
            <ac:grpSpMk id="7" creationId="{17E063B9-6423-48D2-8B70-EA96EF8FFBFA}"/>
          </ac:grpSpMkLst>
        </pc:grpChg>
        <pc:grpChg chg="mod">
          <ac:chgData name="Aurélie Turpaud" userId="017d8a9c-fa9a-440e-9f62-e10e1ce2ca84" providerId="ADAL" clId="{08FCBFEE-7D3E-4AC7-ACC2-A5F5E6B3894D}" dt="2022-10-04T08:51:03.356" v="70" actId="1076"/>
          <ac:grpSpMkLst>
            <pc:docMk/>
            <pc:sldMk cId="1904337858" sldId="283"/>
            <ac:grpSpMk id="29" creationId="{41361B6F-02BD-4B1D-A144-08063226723A}"/>
          </ac:grpSpMkLst>
        </pc:grpChg>
        <pc:picChg chg="add mod ord">
          <ac:chgData name="Aurélie Turpaud" userId="017d8a9c-fa9a-440e-9f62-e10e1ce2ca84" providerId="ADAL" clId="{08FCBFEE-7D3E-4AC7-ACC2-A5F5E6B3894D}" dt="2022-10-04T08:51:52.924" v="87" actId="1076"/>
          <ac:picMkLst>
            <pc:docMk/>
            <pc:sldMk cId="1904337858" sldId="283"/>
            <ac:picMk id="3" creationId="{66570BCE-F595-5902-40BF-60FD9B3E3F1B}"/>
          </ac:picMkLst>
        </pc:picChg>
        <pc:picChg chg="add mod ord">
          <ac:chgData name="Aurélie Turpaud" userId="017d8a9c-fa9a-440e-9f62-e10e1ce2ca84" providerId="ADAL" clId="{08FCBFEE-7D3E-4AC7-ACC2-A5F5E6B3894D}" dt="2022-10-04T08:51:24.220" v="75" actId="1076"/>
          <ac:picMkLst>
            <pc:docMk/>
            <pc:sldMk cId="1904337858" sldId="283"/>
            <ac:picMk id="5" creationId="{057A2BA1-47C9-CBD2-D866-586D49A9B2FC}"/>
          </ac:picMkLst>
        </pc:picChg>
        <pc:picChg chg="mod modCrop">
          <ac:chgData name="Aurélie Turpaud" userId="017d8a9c-fa9a-440e-9f62-e10e1ce2ca84" providerId="ADAL" clId="{08FCBFEE-7D3E-4AC7-ACC2-A5F5E6B3894D}" dt="2022-10-04T08:52:29.141" v="94" actId="1076"/>
          <ac:picMkLst>
            <pc:docMk/>
            <pc:sldMk cId="1904337858" sldId="283"/>
            <ac:picMk id="25" creationId="{D2D0FC5A-6829-4319-9FBF-F5892D06ABA9}"/>
          </ac:picMkLst>
        </pc:picChg>
      </pc:sldChg>
      <pc:sldChg chg="del">
        <pc:chgData name="Aurélie Turpaud" userId="017d8a9c-fa9a-440e-9f62-e10e1ce2ca84" providerId="ADAL" clId="{08FCBFEE-7D3E-4AC7-ACC2-A5F5E6B3894D}" dt="2022-10-04T08:49:21.859" v="60" actId="47"/>
        <pc:sldMkLst>
          <pc:docMk/>
          <pc:sldMk cId="3587917734" sldId="290"/>
        </pc:sldMkLst>
      </pc:sldChg>
      <pc:sldChg chg="del">
        <pc:chgData name="Aurélie Turpaud" userId="017d8a9c-fa9a-440e-9f62-e10e1ce2ca84" providerId="ADAL" clId="{08FCBFEE-7D3E-4AC7-ACC2-A5F5E6B3894D}" dt="2022-10-04T08:52:55.984" v="100" actId="47"/>
        <pc:sldMkLst>
          <pc:docMk/>
          <pc:sldMk cId="3311211372" sldId="431"/>
        </pc:sldMkLst>
      </pc:sldChg>
      <pc:sldChg chg="del">
        <pc:chgData name="Aurélie Turpaud" userId="017d8a9c-fa9a-440e-9f62-e10e1ce2ca84" providerId="ADAL" clId="{08FCBFEE-7D3E-4AC7-ACC2-A5F5E6B3894D}" dt="2022-10-04T08:46:10.386" v="58" actId="47"/>
        <pc:sldMkLst>
          <pc:docMk/>
          <pc:sldMk cId="832625219" sldId="480"/>
        </pc:sldMkLst>
      </pc:sldChg>
      <pc:sldChg chg="del">
        <pc:chgData name="Aurélie Turpaud" userId="017d8a9c-fa9a-440e-9f62-e10e1ce2ca84" providerId="ADAL" clId="{08FCBFEE-7D3E-4AC7-ACC2-A5F5E6B3894D}" dt="2022-10-04T08:46:06.777" v="57" actId="47"/>
        <pc:sldMkLst>
          <pc:docMk/>
          <pc:sldMk cId="3359179090" sldId="481"/>
        </pc:sldMkLst>
      </pc:sldChg>
      <pc:sldChg chg="del">
        <pc:chgData name="Aurélie Turpaud" userId="017d8a9c-fa9a-440e-9f62-e10e1ce2ca84" providerId="ADAL" clId="{08FCBFEE-7D3E-4AC7-ACC2-A5F5E6B3894D}" dt="2022-10-04T08:53:10.378" v="102" actId="47"/>
        <pc:sldMkLst>
          <pc:docMk/>
          <pc:sldMk cId="3539116340" sldId="482"/>
        </pc:sldMkLst>
      </pc:sldChg>
      <pc:sldChg chg="del">
        <pc:chgData name="Aurélie Turpaud" userId="017d8a9c-fa9a-440e-9f62-e10e1ce2ca84" providerId="ADAL" clId="{08FCBFEE-7D3E-4AC7-ACC2-A5F5E6B3894D}" dt="2022-10-04T08:46:04.880" v="56" actId="47"/>
        <pc:sldMkLst>
          <pc:docMk/>
          <pc:sldMk cId="3212114617" sldId="484"/>
        </pc:sldMkLst>
      </pc:sldChg>
      <pc:sldChg chg="del">
        <pc:chgData name="Aurélie Turpaud" userId="017d8a9c-fa9a-440e-9f62-e10e1ce2ca84" providerId="ADAL" clId="{08FCBFEE-7D3E-4AC7-ACC2-A5F5E6B3894D}" dt="2022-10-04T08:52:55.984" v="100" actId="47"/>
        <pc:sldMkLst>
          <pc:docMk/>
          <pc:sldMk cId="1246861335" sldId="486"/>
        </pc:sldMkLst>
      </pc:sldChg>
      <pc:sldChg chg="del">
        <pc:chgData name="Aurélie Turpaud" userId="017d8a9c-fa9a-440e-9f62-e10e1ce2ca84" providerId="ADAL" clId="{08FCBFEE-7D3E-4AC7-ACC2-A5F5E6B3894D}" dt="2022-10-04T08:53:00.762" v="101" actId="47"/>
        <pc:sldMkLst>
          <pc:docMk/>
          <pc:sldMk cId="3774576294" sldId="490"/>
        </pc:sldMkLst>
      </pc:sldChg>
      <pc:sldChg chg="del">
        <pc:chgData name="Aurélie Turpaud" userId="017d8a9c-fa9a-440e-9f62-e10e1ce2ca84" providerId="ADAL" clId="{08FCBFEE-7D3E-4AC7-ACC2-A5F5E6B3894D}" dt="2022-10-04T08:52:55.984" v="100" actId="47"/>
        <pc:sldMkLst>
          <pc:docMk/>
          <pc:sldMk cId="0" sldId="491"/>
        </pc:sldMkLst>
      </pc:sldChg>
      <pc:sldChg chg="add">
        <pc:chgData name="Aurélie Turpaud" userId="017d8a9c-fa9a-440e-9f62-e10e1ce2ca84" providerId="ADAL" clId="{08FCBFEE-7D3E-4AC7-ACC2-A5F5E6B3894D}" dt="2022-10-04T08:49:19.377" v="59"/>
        <pc:sldMkLst>
          <pc:docMk/>
          <pc:sldMk cId="347954683" sldId="908"/>
        </pc:sldMkLst>
      </pc:sldChg>
      <pc:sldChg chg="addSp delSp modSp new mod modClrScheme chgLayout">
        <pc:chgData name="Aurélie Turpaud" userId="017d8a9c-fa9a-440e-9f62-e10e1ce2ca84" providerId="ADAL" clId="{08FCBFEE-7D3E-4AC7-ACC2-A5F5E6B3894D}" dt="2022-10-04T08:54:50.844" v="119" actId="122"/>
        <pc:sldMkLst>
          <pc:docMk/>
          <pc:sldMk cId="2823180341" sldId="909"/>
        </pc:sldMkLst>
        <pc:spChg chg="del">
          <ac:chgData name="Aurélie Turpaud" userId="017d8a9c-fa9a-440e-9f62-e10e1ce2ca84" providerId="ADAL" clId="{08FCBFEE-7D3E-4AC7-ACC2-A5F5E6B3894D}" dt="2022-10-04T08:54:44.286" v="104" actId="700"/>
          <ac:spMkLst>
            <pc:docMk/>
            <pc:sldMk cId="2823180341" sldId="909"/>
            <ac:spMk id="2" creationId="{B511676C-6BBB-F1A3-3A7F-35DA375E3E93}"/>
          </ac:spMkLst>
        </pc:spChg>
        <pc:spChg chg="del mod ord">
          <ac:chgData name="Aurélie Turpaud" userId="017d8a9c-fa9a-440e-9f62-e10e1ce2ca84" providerId="ADAL" clId="{08FCBFEE-7D3E-4AC7-ACC2-A5F5E6B3894D}" dt="2022-10-04T08:54:44.286" v="104" actId="700"/>
          <ac:spMkLst>
            <pc:docMk/>
            <pc:sldMk cId="2823180341" sldId="909"/>
            <ac:spMk id="3" creationId="{59CFD7E0-E235-3998-364D-AD318953A384}"/>
          </ac:spMkLst>
        </pc:spChg>
        <pc:spChg chg="add mod ord">
          <ac:chgData name="Aurélie Turpaud" userId="017d8a9c-fa9a-440e-9f62-e10e1ce2ca84" providerId="ADAL" clId="{08FCBFEE-7D3E-4AC7-ACC2-A5F5E6B3894D}" dt="2022-10-04T08:54:50.844" v="119" actId="122"/>
          <ac:spMkLst>
            <pc:docMk/>
            <pc:sldMk cId="2823180341" sldId="909"/>
            <ac:spMk id="4" creationId="{6E61A65B-A898-5EE6-F5BC-CE1102C6E9AA}"/>
          </ac:spMkLst>
        </pc:spChg>
      </pc:sldChg>
      <pc:sldMasterChg chg="delSldLayout">
        <pc:chgData name="Aurélie Turpaud" userId="017d8a9c-fa9a-440e-9f62-e10e1ce2ca84" providerId="ADAL" clId="{08FCBFEE-7D3E-4AC7-ACC2-A5F5E6B3894D}" dt="2022-10-04T08:52:55.984" v="100" actId="47"/>
        <pc:sldMasterMkLst>
          <pc:docMk/>
          <pc:sldMasterMk cId="1689545658" sldId="2147483648"/>
        </pc:sldMasterMkLst>
        <pc:sldLayoutChg chg="del">
          <pc:chgData name="Aurélie Turpaud" userId="017d8a9c-fa9a-440e-9f62-e10e1ce2ca84" providerId="ADAL" clId="{08FCBFEE-7D3E-4AC7-ACC2-A5F5E6B3894D}" dt="2022-10-04T08:52:55.984" v="100" actId="47"/>
          <pc:sldLayoutMkLst>
            <pc:docMk/>
            <pc:sldMasterMk cId="1689545658" sldId="2147483648"/>
            <pc:sldLayoutMk cId="474778010" sldId="2147483713"/>
          </pc:sldLayoutMkLst>
        </pc:sldLayoutChg>
      </pc:sldMasterChg>
    </pc:docChg>
  </pc:docChgLst>
  <pc:docChgLst>
    <pc:chgData name="Aurélie Turpaud" userId="017d8a9c-fa9a-440e-9f62-e10e1ce2ca84" providerId="ADAL" clId="{40A8D001-1874-459C-AD5D-5C973279B508}"/>
    <pc:docChg chg="undo custSel addSld delSld modSld">
      <pc:chgData name="Aurélie Turpaud" userId="017d8a9c-fa9a-440e-9f62-e10e1ce2ca84" providerId="ADAL" clId="{40A8D001-1874-459C-AD5D-5C973279B508}" dt="2022-10-13T08:54:52.953" v="100"/>
      <pc:docMkLst>
        <pc:docMk/>
      </pc:docMkLst>
      <pc:sldChg chg="modSp mod">
        <pc:chgData name="Aurélie Turpaud" userId="017d8a9c-fa9a-440e-9f62-e10e1ce2ca84" providerId="ADAL" clId="{40A8D001-1874-459C-AD5D-5C973279B508}" dt="2022-10-04T08:59:33.785" v="79" actId="1076"/>
        <pc:sldMkLst>
          <pc:docMk/>
          <pc:sldMk cId="1878681259" sldId="270"/>
        </pc:sldMkLst>
        <pc:spChg chg="mod">
          <ac:chgData name="Aurélie Turpaud" userId="017d8a9c-fa9a-440e-9f62-e10e1ce2ca84" providerId="ADAL" clId="{40A8D001-1874-459C-AD5D-5C973279B508}" dt="2022-10-04T08:59:33.785" v="79" actId="1076"/>
          <ac:spMkLst>
            <pc:docMk/>
            <pc:sldMk cId="1878681259" sldId="270"/>
            <ac:spMk id="4" creationId="{341A2C6B-4CF6-4EA2-BFF5-3FB4718BC942}"/>
          </ac:spMkLst>
        </pc:spChg>
        <pc:spChg chg="mod">
          <ac:chgData name="Aurélie Turpaud" userId="017d8a9c-fa9a-440e-9f62-e10e1ce2ca84" providerId="ADAL" clId="{40A8D001-1874-459C-AD5D-5C973279B508}" dt="2022-10-04T08:59:24.905" v="76" actId="20577"/>
          <ac:spMkLst>
            <pc:docMk/>
            <pc:sldMk cId="1878681259" sldId="270"/>
            <ac:spMk id="5" creationId="{EA389C6E-9AEA-450C-9939-B8E70D00CF7E}"/>
          </ac:spMkLst>
        </pc:spChg>
        <pc:spChg chg="mod">
          <ac:chgData name="Aurélie Turpaud" userId="017d8a9c-fa9a-440e-9f62-e10e1ce2ca84" providerId="ADAL" clId="{40A8D001-1874-459C-AD5D-5C973279B508}" dt="2022-10-04T08:58:43.739" v="2" actId="20577"/>
          <ac:spMkLst>
            <pc:docMk/>
            <pc:sldMk cId="1878681259" sldId="270"/>
            <ac:spMk id="6" creationId="{023E1BAE-9C62-4723-AB53-3214D69316B0}"/>
          </ac:spMkLst>
        </pc:spChg>
      </pc:sldChg>
      <pc:sldChg chg="modSp add del mod">
        <pc:chgData name="Aurélie Turpaud" userId="017d8a9c-fa9a-440e-9f62-e10e1ce2ca84" providerId="ADAL" clId="{40A8D001-1874-459C-AD5D-5C973279B508}" dt="2022-10-13T08:54:52.953" v="100"/>
        <pc:sldMkLst>
          <pc:docMk/>
          <pc:sldMk cId="1464627236" sldId="422"/>
        </pc:sldMkLst>
        <pc:spChg chg="mod">
          <ac:chgData name="Aurélie Turpaud" userId="017d8a9c-fa9a-440e-9f62-e10e1ce2ca84" providerId="ADAL" clId="{40A8D001-1874-459C-AD5D-5C973279B508}" dt="2022-10-13T08:54:52.953" v="100"/>
          <ac:spMkLst>
            <pc:docMk/>
            <pc:sldMk cId="1464627236" sldId="422"/>
            <ac:spMk id="2" creationId="{CCF97324-CDDE-495B-87C9-5F6939384BBF}"/>
          </ac:spMkLst>
        </pc:spChg>
      </pc:sldChg>
      <pc:sldChg chg="add del">
        <pc:chgData name="Aurélie Turpaud" userId="017d8a9c-fa9a-440e-9f62-e10e1ce2ca84" providerId="ADAL" clId="{40A8D001-1874-459C-AD5D-5C973279B508}" dt="2022-10-13T08:54:52.953" v="100"/>
        <pc:sldMkLst>
          <pc:docMk/>
          <pc:sldMk cId="2088135983" sldId="572"/>
        </pc:sldMkLst>
      </pc:sldChg>
      <pc:sldChg chg="modSp add del mod">
        <pc:chgData name="Aurélie Turpaud" userId="017d8a9c-fa9a-440e-9f62-e10e1ce2ca84" providerId="ADAL" clId="{40A8D001-1874-459C-AD5D-5C973279B508}" dt="2022-10-13T08:54:52.953" v="100"/>
        <pc:sldMkLst>
          <pc:docMk/>
          <pc:sldMk cId="3766939973" sldId="584"/>
        </pc:sldMkLst>
        <pc:spChg chg="mod">
          <ac:chgData name="Aurélie Turpaud" userId="017d8a9c-fa9a-440e-9f62-e10e1ce2ca84" providerId="ADAL" clId="{40A8D001-1874-459C-AD5D-5C973279B508}" dt="2022-10-13T08:54:52.953" v="100"/>
          <ac:spMkLst>
            <pc:docMk/>
            <pc:sldMk cId="3766939973" sldId="584"/>
            <ac:spMk id="4" creationId="{00000000-0000-0000-0000-000000000000}"/>
          </ac:spMkLst>
        </pc:spChg>
      </pc:sldChg>
      <pc:sldChg chg="add del">
        <pc:chgData name="Aurélie Turpaud" userId="017d8a9c-fa9a-440e-9f62-e10e1ce2ca84" providerId="ADAL" clId="{40A8D001-1874-459C-AD5D-5C973279B508}" dt="2022-10-13T08:54:52.953" v="100"/>
        <pc:sldMkLst>
          <pc:docMk/>
          <pc:sldMk cId="1704633596" sldId="593"/>
        </pc:sldMkLst>
      </pc:sldChg>
      <pc:sldChg chg="modSp add del mod">
        <pc:chgData name="Aurélie Turpaud" userId="017d8a9c-fa9a-440e-9f62-e10e1ce2ca84" providerId="ADAL" clId="{40A8D001-1874-459C-AD5D-5C973279B508}" dt="2022-10-13T08:54:52.953" v="100"/>
        <pc:sldMkLst>
          <pc:docMk/>
          <pc:sldMk cId="2752517783" sldId="600"/>
        </pc:sldMkLst>
        <pc:spChg chg="mod">
          <ac:chgData name="Aurélie Turpaud" userId="017d8a9c-fa9a-440e-9f62-e10e1ce2ca84" providerId="ADAL" clId="{40A8D001-1874-459C-AD5D-5C973279B508}" dt="2022-10-13T08:54:52.953" v="100"/>
          <ac:spMkLst>
            <pc:docMk/>
            <pc:sldMk cId="2752517783" sldId="600"/>
            <ac:spMk id="4" creationId="{00000000-0000-0000-0000-000000000000}"/>
          </ac:spMkLst>
        </pc:spChg>
      </pc:sldChg>
      <pc:sldChg chg="modSp add del mod">
        <pc:chgData name="Aurélie Turpaud" userId="017d8a9c-fa9a-440e-9f62-e10e1ce2ca84" providerId="ADAL" clId="{40A8D001-1874-459C-AD5D-5C973279B508}" dt="2022-10-13T08:54:52.953" v="100"/>
        <pc:sldMkLst>
          <pc:docMk/>
          <pc:sldMk cId="879986794" sldId="604"/>
        </pc:sldMkLst>
        <pc:spChg chg="mod">
          <ac:chgData name="Aurélie Turpaud" userId="017d8a9c-fa9a-440e-9f62-e10e1ce2ca84" providerId="ADAL" clId="{40A8D001-1874-459C-AD5D-5C973279B508}" dt="2022-10-13T08:54:52.953" v="100"/>
          <ac:spMkLst>
            <pc:docMk/>
            <pc:sldMk cId="879986794" sldId="604"/>
            <ac:spMk id="2" creationId="{00000000-0000-0000-0000-000000000000}"/>
          </ac:spMkLst>
        </pc:spChg>
      </pc:sldChg>
      <pc:sldChg chg="modSp add del mod">
        <pc:chgData name="Aurélie Turpaud" userId="017d8a9c-fa9a-440e-9f62-e10e1ce2ca84" providerId="ADAL" clId="{40A8D001-1874-459C-AD5D-5C973279B508}" dt="2022-10-13T08:54:52.953" v="100"/>
        <pc:sldMkLst>
          <pc:docMk/>
          <pc:sldMk cId="3825835187" sldId="606"/>
        </pc:sldMkLst>
        <pc:spChg chg="mod">
          <ac:chgData name="Aurélie Turpaud" userId="017d8a9c-fa9a-440e-9f62-e10e1ce2ca84" providerId="ADAL" clId="{40A8D001-1874-459C-AD5D-5C973279B508}" dt="2022-10-13T08:54:52.953" v="100"/>
          <ac:spMkLst>
            <pc:docMk/>
            <pc:sldMk cId="3825835187" sldId="606"/>
            <ac:spMk id="2" creationId="{00000000-0000-0000-0000-000000000000}"/>
          </ac:spMkLst>
        </pc:spChg>
      </pc:sldChg>
      <pc:sldChg chg="modSp add del mod">
        <pc:chgData name="Aurélie Turpaud" userId="017d8a9c-fa9a-440e-9f62-e10e1ce2ca84" providerId="ADAL" clId="{40A8D001-1874-459C-AD5D-5C973279B508}" dt="2022-10-13T08:54:52.953" v="100"/>
        <pc:sldMkLst>
          <pc:docMk/>
          <pc:sldMk cId="2047114719" sldId="607"/>
        </pc:sldMkLst>
        <pc:spChg chg="mod">
          <ac:chgData name="Aurélie Turpaud" userId="017d8a9c-fa9a-440e-9f62-e10e1ce2ca84" providerId="ADAL" clId="{40A8D001-1874-459C-AD5D-5C973279B508}" dt="2022-10-13T08:54:52.953" v="100"/>
          <ac:spMkLst>
            <pc:docMk/>
            <pc:sldMk cId="2047114719" sldId="607"/>
            <ac:spMk id="2" creationId="{00000000-0000-0000-0000-000000000000}"/>
          </ac:spMkLst>
        </pc:spChg>
      </pc:sldChg>
      <pc:sldChg chg="modSp add del mod">
        <pc:chgData name="Aurélie Turpaud" userId="017d8a9c-fa9a-440e-9f62-e10e1ce2ca84" providerId="ADAL" clId="{40A8D001-1874-459C-AD5D-5C973279B508}" dt="2022-10-13T08:54:52.953" v="100"/>
        <pc:sldMkLst>
          <pc:docMk/>
          <pc:sldMk cId="2715068974" sldId="608"/>
        </pc:sldMkLst>
        <pc:spChg chg="mod">
          <ac:chgData name="Aurélie Turpaud" userId="017d8a9c-fa9a-440e-9f62-e10e1ce2ca84" providerId="ADAL" clId="{40A8D001-1874-459C-AD5D-5C973279B508}" dt="2022-10-13T08:54:52.953" v="100"/>
          <ac:spMkLst>
            <pc:docMk/>
            <pc:sldMk cId="2715068974" sldId="608"/>
            <ac:spMk id="2" creationId="{00000000-0000-0000-0000-000000000000}"/>
          </ac:spMkLst>
        </pc:spChg>
      </pc:sldChg>
      <pc:sldChg chg="add del">
        <pc:chgData name="Aurélie Turpaud" userId="017d8a9c-fa9a-440e-9f62-e10e1ce2ca84" providerId="ADAL" clId="{40A8D001-1874-459C-AD5D-5C973279B508}" dt="2022-10-13T08:54:52.953" v="100"/>
        <pc:sldMkLst>
          <pc:docMk/>
          <pc:sldMk cId="3979959190" sldId="612"/>
        </pc:sldMkLst>
      </pc:sldChg>
      <pc:sldChg chg="add del">
        <pc:chgData name="Aurélie Turpaud" userId="017d8a9c-fa9a-440e-9f62-e10e1ce2ca84" providerId="ADAL" clId="{40A8D001-1874-459C-AD5D-5C973279B508}" dt="2022-10-13T08:54:52.953" v="100"/>
        <pc:sldMkLst>
          <pc:docMk/>
          <pc:sldMk cId="3928033111" sldId="613"/>
        </pc:sldMkLst>
      </pc:sldChg>
      <pc:sldChg chg="add del">
        <pc:chgData name="Aurélie Turpaud" userId="017d8a9c-fa9a-440e-9f62-e10e1ce2ca84" providerId="ADAL" clId="{40A8D001-1874-459C-AD5D-5C973279B508}" dt="2022-10-13T08:54:52.953" v="100"/>
        <pc:sldMkLst>
          <pc:docMk/>
          <pc:sldMk cId="2414615500" sldId="616"/>
        </pc:sldMkLst>
      </pc:sldChg>
      <pc:sldChg chg="add del">
        <pc:chgData name="Aurélie Turpaud" userId="017d8a9c-fa9a-440e-9f62-e10e1ce2ca84" providerId="ADAL" clId="{40A8D001-1874-459C-AD5D-5C973279B508}" dt="2022-10-13T08:54:52.953" v="100"/>
        <pc:sldMkLst>
          <pc:docMk/>
          <pc:sldMk cId="3373971236" sldId="617"/>
        </pc:sldMkLst>
      </pc:sldChg>
      <pc:sldChg chg="modSp add del mod">
        <pc:chgData name="Aurélie Turpaud" userId="017d8a9c-fa9a-440e-9f62-e10e1ce2ca84" providerId="ADAL" clId="{40A8D001-1874-459C-AD5D-5C973279B508}" dt="2022-10-13T08:54:52.953" v="100"/>
        <pc:sldMkLst>
          <pc:docMk/>
          <pc:sldMk cId="286303034" sldId="618"/>
        </pc:sldMkLst>
        <pc:spChg chg="mod">
          <ac:chgData name="Aurélie Turpaud" userId="017d8a9c-fa9a-440e-9f62-e10e1ce2ca84" providerId="ADAL" clId="{40A8D001-1874-459C-AD5D-5C973279B508}" dt="2022-10-13T08:54:52.953" v="100"/>
          <ac:spMkLst>
            <pc:docMk/>
            <pc:sldMk cId="286303034" sldId="618"/>
            <ac:spMk id="8" creationId="{00000000-0000-0000-0000-000000000000}"/>
          </ac:spMkLst>
        </pc:spChg>
      </pc:sldChg>
      <pc:sldChg chg="modSp add del mod">
        <pc:chgData name="Aurélie Turpaud" userId="017d8a9c-fa9a-440e-9f62-e10e1ce2ca84" providerId="ADAL" clId="{40A8D001-1874-459C-AD5D-5C973279B508}" dt="2022-10-13T08:54:52.953" v="100"/>
        <pc:sldMkLst>
          <pc:docMk/>
          <pc:sldMk cId="3104396694" sldId="619"/>
        </pc:sldMkLst>
        <pc:spChg chg="mod">
          <ac:chgData name="Aurélie Turpaud" userId="017d8a9c-fa9a-440e-9f62-e10e1ce2ca84" providerId="ADAL" clId="{40A8D001-1874-459C-AD5D-5C973279B508}" dt="2022-10-13T08:54:52.953" v="100"/>
          <ac:spMkLst>
            <pc:docMk/>
            <pc:sldMk cId="3104396694" sldId="619"/>
            <ac:spMk id="2" creationId="{00000000-0000-0000-0000-000000000000}"/>
          </ac:spMkLst>
        </pc:spChg>
      </pc:sldChg>
      <pc:sldChg chg="modSp add del mod">
        <pc:chgData name="Aurélie Turpaud" userId="017d8a9c-fa9a-440e-9f62-e10e1ce2ca84" providerId="ADAL" clId="{40A8D001-1874-459C-AD5D-5C973279B508}" dt="2022-10-13T08:54:52.953" v="100"/>
        <pc:sldMkLst>
          <pc:docMk/>
          <pc:sldMk cId="2192510419" sldId="620"/>
        </pc:sldMkLst>
        <pc:spChg chg="mod">
          <ac:chgData name="Aurélie Turpaud" userId="017d8a9c-fa9a-440e-9f62-e10e1ce2ca84" providerId="ADAL" clId="{40A8D001-1874-459C-AD5D-5C973279B508}" dt="2022-10-13T08:54:52.953" v="100"/>
          <ac:spMkLst>
            <pc:docMk/>
            <pc:sldMk cId="2192510419" sldId="620"/>
            <ac:spMk id="2" creationId="{21C30432-80A1-B15E-466E-665219DE55C5}"/>
          </ac:spMkLst>
        </pc:spChg>
        <pc:spChg chg="mod">
          <ac:chgData name="Aurélie Turpaud" userId="017d8a9c-fa9a-440e-9f62-e10e1ce2ca84" providerId="ADAL" clId="{40A8D001-1874-459C-AD5D-5C973279B508}" dt="2022-10-13T08:54:52.953" v="100"/>
          <ac:spMkLst>
            <pc:docMk/>
            <pc:sldMk cId="2192510419" sldId="620"/>
            <ac:spMk id="3" creationId="{00000000-0000-0000-0000-000000000000}"/>
          </ac:spMkLst>
        </pc:spChg>
      </pc:sldChg>
      <pc:sldChg chg="modSp add del mod">
        <pc:chgData name="Aurélie Turpaud" userId="017d8a9c-fa9a-440e-9f62-e10e1ce2ca84" providerId="ADAL" clId="{40A8D001-1874-459C-AD5D-5C973279B508}" dt="2022-10-13T08:54:52.953" v="100"/>
        <pc:sldMkLst>
          <pc:docMk/>
          <pc:sldMk cId="190435789" sldId="625"/>
        </pc:sldMkLst>
        <pc:spChg chg="mod">
          <ac:chgData name="Aurélie Turpaud" userId="017d8a9c-fa9a-440e-9f62-e10e1ce2ca84" providerId="ADAL" clId="{40A8D001-1874-459C-AD5D-5C973279B508}" dt="2022-10-13T08:54:52.953" v="100"/>
          <ac:spMkLst>
            <pc:docMk/>
            <pc:sldMk cId="190435789" sldId="625"/>
            <ac:spMk id="46082" creationId="{00000000-0000-0000-0000-000000000000}"/>
          </ac:spMkLst>
        </pc:spChg>
      </pc:sldChg>
      <pc:sldChg chg="add del">
        <pc:chgData name="Aurélie Turpaud" userId="017d8a9c-fa9a-440e-9f62-e10e1ce2ca84" providerId="ADAL" clId="{40A8D001-1874-459C-AD5D-5C973279B508}" dt="2022-10-13T08:54:52.953" v="100"/>
        <pc:sldMkLst>
          <pc:docMk/>
          <pc:sldMk cId="3232263845" sldId="627"/>
        </pc:sldMkLst>
      </pc:sldChg>
      <pc:sldChg chg="modSp add del mod">
        <pc:chgData name="Aurélie Turpaud" userId="017d8a9c-fa9a-440e-9f62-e10e1ce2ca84" providerId="ADAL" clId="{40A8D001-1874-459C-AD5D-5C973279B508}" dt="2022-10-13T08:54:52.953" v="100"/>
        <pc:sldMkLst>
          <pc:docMk/>
          <pc:sldMk cId="3460658124" sldId="628"/>
        </pc:sldMkLst>
        <pc:spChg chg="mod">
          <ac:chgData name="Aurélie Turpaud" userId="017d8a9c-fa9a-440e-9f62-e10e1ce2ca84" providerId="ADAL" clId="{40A8D001-1874-459C-AD5D-5C973279B508}" dt="2022-10-13T08:54:52.953" v="100"/>
          <ac:spMkLst>
            <pc:docMk/>
            <pc:sldMk cId="3460658124" sldId="628"/>
            <ac:spMk id="10" creationId="{C399DC9C-7DE4-7964-EF23-49C6CA0F1CBC}"/>
          </ac:spMkLst>
        </pc:spChg>
      </pc:sldChg>
      <pc:sldChg chg="modSp add del mod">
        <pc:chgData name="Aurélie Turpaud" userId="017d8a9c-fa9a-440e-9f62-e10e1ce2ca84" providerId="ADAL" clId="{40A8D001-1874-459C-AD5D-5C973279B508}" dt="2022-10-13T08:54:52.953" v="100"/>
        <pc:sldMkLst>
          <pc:docMk/>
          <pc:sldMk cId="2994241599" sldId="629"/>
        </pc:sldMkLst>
        <pc:spChg chg="mod">
          <ac:chgData name="Aurélie Turpaud" userId="017d8a9c-fa9a-440e-9f62-e10e1ce2ca84" providerId="ADAL" clId="{40A8D001-1874-459C-AD5D-5C973279B508}" dt="2022-10-13T08:54:52.953" v="100"/>
          <ac:spMkLst>
            <pc:docMk/>
            <pc:sldMk cId="2994241599" sldId="629"/>
            <ac:spMk id="2" creationId="{CCF97324-CDDE-495B-87C9-5F6939384BBF}"/>
          </ac:spMkLst>
        </pc:spChg>
      </pc:sldChg>
      <pc:sldChg chg="add del">
        <pc:chgData name="Aurélie Turpaud" userId="017d8a9c-fa9a-440e-9f62-e10e1ce2ca84" providerId="ADAL" clId="{40A8D001-1874-459C-AD5D-5C973279B508}" dt="2022-10-13T08:54:52.953" v="100"/>
        <pc:sldMkLst>
          <pc:docMk/>
          <pc:sldMk cId="2107170766" sldId="630"/>
        </pc:sldMkLst>
      </pc:sldChg>
      <pc:sldChg chg="modSp add del mod">
        <pc:chgData name="Aurélie Turpaud" userId="017d8a9c-fa9a-440e-9f62-e10e1ce2ca84" providerId="ADAL" clId="{40A8D001-1874-459C-AD5D-5C973279B508}" dt="2022-10-13T08:54:52.953" v="100"/>
        <pc:sldMkLst>
          <pc:docMk/>
          <pc:sldMk cId="2438094411" sldId="631"/>
        </pc:sldMkLst>
        <pc:spChg chg="mod">
          <ac:chgData name="Aurélie Turpaud" userId="017d8a9c-fa9a-440e-9f62-e10e1ce2ca84" providerId="ADAL" clId="{40A8D001-1874-459C-AD5D-5C973279B508}" dt="2022-10-13T08:54:52.953" v="100"/>
          <ac:spMkLst>
            <pc:docMk/>
            <pc:sldMk cId="2438094411" sldId="631"/>
            <ac:spMk id="2" creationId="{00000000-0000-0000-0000-000000000000}"/>
          </ac:spMkLst>
        </pc:spChg>
      </pc:sldChg>
      <pc:sldChg chg="modSp add del mod">
        <pc:chgData name="Aurélie Turpaud" userId="017d8a9c-fa9a-440e-9f62-e10e1ce2ca84" providerId="ADAL" clId="{40A8D001-1874-459C-AD5D-5C973279B508}" dt="2022-10-13T08:54:52.953" v="100"/>
        <pc:sldMkLst>
          <pc:docMk/>
          <pc:sldMk cId="1527578712" sldId="632"/>
        </pc:sldMkLst>
        <pc:spChg chg="mod">
          <ac:chgData name="Aurélie Turpaud" userId="017d8a9c-fa9a-440e-9f62-e10e1ce2ca84" providerId="ADAL" clId="{40A8D001-1874-459C-AD5D-5C973279B508}" dt="2022-10-13T08:54:52.953" v="100"/>
          <ac:spMkLst>
            <pc:docMk/>
            <pc:sldMk cId="1527578712" sldId="632"/>
            <ac:spMk id="2" creationId="{00000000-0000-0000-0000-000000000000}"/>
          </ac:spMkLst>
        </pc:spChg>
      </pc:sldChg>
      <pc:sldChg chg="add del">
        <pc:chgData name="Aurélie Turpaud" userId="017d8a9c-fa9a-440e-9f62-e10e1ce2ca84" providerId="ADAL" clId="{40A8D001-1874-459C-AD5D-5C973279B508}" dt="2022-10-13T08:54:52.953" v="100"/>
        <pc:sldMkLst>
          <pc:docMk/>
          <pc:sldMk cId="2753464193" sldId="633"/>
        </pc:sldMkLst>
      </pc:sldChg>
      <pc:sldChg chg="add del">
        <pc:chgData name="Aurélie Turpaud" userId="017d8a9c-fa9a-440e-9f62-e10e1ce2ca84" providerId="ADAL" clId="{40A8D001-1874-459C-AD5D-5C973279B508}" dt="2022-10-13T08:54:52.953" v="100"/>
        <pc:sldMkLst>
          <pc:docMk/>
          <pc:sldMk cId="282108620" sldId="634"/>
        </pc:sldMkLst>
      </pc:sldChg>
      <pc:sldChg chg="modSp add del modNotes">
        <pc:chgData name="Aurélie Turpaud" userId="017d8a9c-fa9a-440e-9f62-e10e1ce2ca84" providerId="ADAL" clId="{40A8D001-1874-459C-AD5D-5C973279B508}" dt="2022-10-13T08:54:52.953" v="100"/>
        <pc:sldMkLst>
          <pc:docMk/>
          <pc:sldMk cId="1316343531" sldId="635"/>
        </pc:sldMkLst>
        <pc:spChg chg="mod">
          <ac:chgData name="Aurélie Turpaud" userId="017d8a9c-fa9a-440e-9f62-e10e1ce2ca84" providerId="ADAL" clId="{40A8D001-1874-459C-AD5D-5C973279B508}" dt="2022-10-13T08:54:50.227" v="80"/>
          <ac:spMkLst>
            <pc:docMk/>
            <pc:sldMk cId="1316343531" sldId="635"/>
            <ac:spMk id="2" creationId="{00000000-0000-0000-0000-000000000000}"/>
          </ac:spMkLst>
        </pc:spChg>
        <pc:spChg chg="mod">
          <ac:chgData name="Aurélie Turpaud" userId="017d8a9c-fa9a-440e-9f62-e10e1ce2ca84" providerId="ADAL" clId="{40A8D001-1874-459C-AD5D-5C973279B508}" dt="2022-10-13T08:54:50.227" v="80"/>
          <ac:spMkLst>
            <pc:docMk/>
            <pc:sldMk cId="1316343531" sldId="635"/>
            <ac:spMk id="3" creationId="{00000000-0000-0000-0000-000000000000}"/>
          </ac:spMkLst>
        </pc:spChg>
      </pc:sldChg>
      <pc:sldChg chg="modSp add del mod">
        <pc:chgData name="Aurélie Turpaud" userId="017d8a9c-fa9a-440e-9f62-e10e1ce2ca84" providerId="ADAL" clId="{40A8D001-1874-459C-AD5D-5C973279B508}" dt="2022-10-13T08:54:52.953" v="100"/>
        <pc:sldMkLst>
          <pc:docMk/>
          <pc:sldMk cId="3816985562" sldId="636"/>
        </pc:sldMkLst>
        <pc:spChg chg="mod">
          <ac:chgData name="Aurélie Turpaud" userId="017d8a9c-fa9a-440e-9f62-e10e1ce2ca84" providerId="ADAL" clId="{40A8D001-1874-459C-AD5D-5C973279B508}" dt="2022-10-13T08:54:52.953" v="100"/>
          <ac:spMkLst>
            <pc:docMk/>
            <pc:sldMk cId="3816985562" sldId="636"/>
            <ac:spMk id="2" creationId="{00000000-0000-0000-0000-000000000000}"/>
          </ac:spMkLst>
        </pc:spChg>
      </pc:sldChg>
      <pc:sldChg chg="modSp add del mod">
        <pc:chgData name="Aurélie Turpaud" userId="017d8a9c-fa9a-440e-9f62-e10e1ce2ca84" providerId="ADAL" clId="{40A8D001-1874-459C-AD5D-5C973279B508}" dt="2022-10-13T08:54:52.953" v="100"/>
        <pc:sldMkLst>
          <pc:docMk/>
          <pc:sldMk cId="1535243827" sldId="640"/>
        </pc:sldMkLst>
        <pc:spChg chg="mod">
          <ac:chgData name="Aurélie Turpaud" userId="017d8a9c-fa9a-440e-9f62-e10e1ce2ca84" providerId="ADAL" clId="{40A8D001-1874-459C-AD5D-5C973279B508}" dt="2022-10-13T08:54:52.953" v="100"/>
          <ac:spMkLst>
            <pc:docMk/>
            <pc:sldMk cId="1535243827" sldId="640"/>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EE82F9-BBB9-4DFD-A72F-B6E04DB15504}" type="doc">
      <dgm:prSet loTypeId="urn:microsoft.com/office/officeart/2008/layout/HexagonCluster" loCatId="picture" qsTypeId="urn:microsoft.com/office/officeart/2005/8/quickstyle/3d3" qsCatId="3D" csTypeId="urn:microsoft.com/office/officeart/2005/8/colors/accent3_1" csCatId="accent3" phldr="1"/>
      <dgm:spPr/>
    </dgm:pt>
    <dgm:pt modelId="{660C0592-DAF6-417D-915A-A141FDCC2032}">
      <dgm:prSet phldrT="[Texte]" custT="1"/>
      <dgm:spPr/>
      <dgm:t>
        <a:bodyPr/>
        <a:lstStyle/>
        <a:p>
          <a:r>
            <a:rPr lang="fr-FR" sz="1200" dirty="0"/>
            <a:t>Former, éduquer, sensibiliser à l’alimentation</a:t>
          </a:r>
        </a:p>
      </dgm:t>
    </dgm:pt>
    <dgm:pt modelId="{1F7FFB6C-FEC6-453F-9953-A5290B4F2B4D}" type="parTrans" cxnId="{C0D26126-73C9-4CC5-9124-8235CC3F2DEB}">
      <dgm:prSet/>
      <dgm:spPr/>
      <dgm:t>
        <a:bodyPr/>
        <a:lstStyle/>
        <a:p>
          <a:endParaRPr lang="fr-FR"/>
        </a:p>
      </dgm:t>
    </dgm:pt>
    <dgm:pt modelId="{B9C0354F-270D-4936-BCC8-55DFC67AB3EB}" type="sibTrans" cxnId="{C0D26126-73C9-4CC5-9124-8235CC3F2DEB}">
      <dgm:prSet/>
      <dgm:spPr>
        <a:solidFill>
          <a:srgbClr val="C00000">
            <a:alpha val="90000"/>
          </a:srgbClr>
        </a:solidFill>
      </dgm:spPr>
      <dgm:t>
        <a:bodyPr/>
        <a:lstStyle/>
        <a:p>
          <a:endParaRPr lang="fr-FR"/>
        </a:p>
      </dgm:t>
    </dgm:pt>
    <dgm:pt modelId="{8F3CF202-C3D0-47FD-B9C8-54064E024D8B}">
      <dgm:prSet phldrT="[Texte]" custT="1"/>
      <dgm:spPr/>
      <dgm:t>
        <a:bodyPr/>
        <a:lstStyle/>
        <a:p>
          <a:r>
            <a:rPr lang="fr-FR" sz="1200" dirty="0"/>
            <a:t>Développer le lien et la cohésion sociale grâce à l’alimentation</a:t>
          </a:r>
        </a:p>
      </dgm:t>
    </dgm:pt>
    <dgm:pt modelId="{BC6AAA54-5DE2-4615-BF60-C0D79164D4B0}" type="parTrans" cxnId="{7DC9CB4B-A3FF-4D8D-9563-441DDB03F723}">
      <dgm:prSet/>
      <dgm:spPr/>
      <dgm:t>
        <a:bodyPr/>
        <a:lstStyle/>
        <a:p>
          <a:endParaRPr lang="fr-FR"/>
        </a:p>
      </dgm:t>
    </dgm:pt>
    <dgm:pt modelId="{E1009B1B-3D96-4B7D-8FBA-92A1732FD656}" type="sibTrans" cxnId="{7DC9CB4B-A3FF-4D8D-9563-441DDB03F723}">
      <dgm:prSet/>
      <dgm:spPr>
        <a:solidFill>
          <a:srgbClr val="C00000">
            <a:alpha val="90000"/>
          </a:srgbClr>
        </a:solidFill>
      </dgm:spPr>
      <dgm:t>
        <a:bodyPr/>
        <a:lstStyle/>
        <a:p>
          <a:endParaRPr lang="fr-FR"/>
        </a:p>
      </dgm:t>
    </dgm:pt>
    <dgm:pt modelId="{851E620C-47F6-4929-A955-0682D6C1D2D8}">
      <dgm:prSet phldrT="[Texte]" custT="1"/>
      <dgm:spPr/>
      <dgm:t>
        <a:bodyPr/>
        <a:lstStyle/>
        <a:p>
          <a:r>
            <a:rPr lang="fr-FR" sz="1200" dirty="0"/>
            <a:t>Soigner, accompagner la personne </a:t>
          </a:r>
        </a:p>
      </dgm:t>
    </dgm:pt>
    <dgm:pt modelId="{C7D3C09D-9317-4AFF-A7C5-3A0F0FF22BC3}" type="parTrans" cxnId="{E5D64032-5341-4ED4-B7B7-3CFD86EE425E}">
      <dgm:prSet/>
      <dgm:spPr/>
      <dgm:t>
        <a:bodyPr/>
        <a:lstStyle/>
        <a:p>
          <a:endParaRPr lang="fr-FR"/>
        </a:p>
      </dgm:t>
    </dgm:pt>
    <dgm:pt modelId="{A3602924-0D7C-4EB1-BFEE-D070464B8279}" type="sibTrans" cxnId="{E5D64032-5341-4ED4-B7B7-3CFD86EE425E}">
      <dgm:prSet/>
      <dgm:spPr>
        <a:solidFill>
          <a:srgbClr val="C00000">
            <a:alpha val="90000"/>
          </a:srgbClr>
        </a:solidFill>
      </dgm:spPr>
      <dgm:t>
        <a:bodyPr/>
        <a:lstStyle/>
        <a:p>
          <a:endParaRPr lang="fr-FR"/>
        </a:p>
      </dgm:t>
    </dgm:pt>
    <dgm:pt modelId="{61343F69-7B90-4357-A3C4-34570A15DC98}">
      <dgm:prSet custT="1"/>
      <dgm:spPr/>
      <dgm:t>
        <a:bodyPr/>
        <a:lstStyle/>
        <a:p>
          <a:r>
            <a:rPr lang="fr-FR" sz="1200" dirty="0"/>
            <a:t>Produire, transformer et consommer durablement </a:t>
          </a:r>
        </a:p>
      </dgm:t>
    </dgm:pt>
    <dgm:pt modelId="{432C9669-CBD1-44CE-AA6B-FB6D3CFCF118}" type="parTrans" cxnId="{C965879C-6719-4292-AE78-D4CBD89DC663}">
      <dgm:prSet/>
      <dgm:spPr/>
      <dgm:t>
        <a:bodyPr/>
        <a:lstStyle/>
        <a:p>
          <a:endParaRPr lang="fr-FR"/>
        </a:p>
      </dgm:t>
    </dgm:pt>
    <dgm:pt modelId="{5ED8BFA4-7AAC-43E4-A602-B024269F6069}" type="sibTrans" cxnId="{C965879C-6719-4292-AE78-D4CBD89DC663}">
      <dgm:prSet/>
      <dgm:spPr>
        <a:solidFill>
          <a:srgbClr val="C00000">
            <a:alpha val="90000"/>
          </a:srgbClr>
        </a:solidFill>
      </dgm:spPr>
      <dgm:t>
        <a:bodyPr/>
        <a:lstStyle/>
        <a:p>
          <a:endParaRPr lang="fr-FR"/>
        </a:p>
      </dgm:t>
    </dgm:pt>
    <dgm:pt modelId="{798DC1FC-E7B7-4F09-8B3D-506AB669ECD6}">
      <dgm:prSet custT="1"/>
      <dgm:spPr/>
      <dgm:t>
        <a:bodyPr/>
        <a:lstStyle/>
        <a:p>
          <a:r>
            <a:rPr lang="fr-FR" sz="1200"/>
            <a:t>Développer et partager pour tous les cultures alimentaires et les plaisirs liés à l’alimentation</a:t>
          </a:r>
        </a:p>
      </dgm:t>
    </dgm:pt>
    <dgm:pt modelId="{E49E3DDC-B9DD-4F7A-A029-A42294141258}" type="parTrans" cxnId="{CDD2BC28-1F0F-4BEF-93B4-5010D1234C25}">
      <dgm:prSet/>
      <dgm:spPr/>
      <dgm:t>
        <a:bodyPr/>
        <a:lstStyle/>
        <a:p>
          <a:endParaRPr lang="fr-FR"/>
        </a:p>
      </dgm:t>
    </dgm:pt>
    <dgm:pt modelId="{A8A9A88B-A411-4E09-A619-1B4B74EF9999}" type="sibTrans" cxnId="{CDD2BC28-1F0F-4BEF-93B4-5010D1234C25}">
      <dgm:prSet/>
      <dgm:spPr>
        <a:solidFill>
          <a:srgbClr val="C00000">
            <a:alpha val="90000"/>
          </a:srgbClr>
        </a:solidFill>
      </dgm:spPr>
      <dgm:t>
        <a:bodyPr/>
        <a:lstStyle/>
        <a:p>
          <a:endParaRPr lang="fr-FR"/>
        </a:p>
      </dgm:t>
    </dgm:pt>
    <dgm:pt modelId="{CDCF0A31-9D00-410B-B19B-BE3B603B986B}">
      <dgm:prSet custT="1"/>
      <dgm:spPr/>
      <dgm:t>
        <a:bodyPr/>
        <a:lstStyle/>
        <a:p>
          <a:r>
            <a:rPr lang="fr-FR" sz="1200" dirty="0"/>
            <a:t>Aider à l’insertion socio-professionnelle par des activités en lien avec l'alimentation (maraichage, cuisine pour tous ...) </a:t>
          </a:r>
        </a:p>
      </dgm:t>
    </dgm:pt>
    <dgm:pt modelId="{9F1888E4-25BD-4E09-B718-ACE0BC131AF9}" type="parTrans" cxnId="{F5DED447-1697-477C-8265-5090B2C25C2B}">
      <dgm:prSet/>
      <dgm:spPr/>
      <dgm:t>
        <a:bodyPr/>
        <a:lstStyle/>
        <a:p>
          <a:endParaRPr lang="fr-FR"/>
        </a:p>
      </dgm:t>
    </dgm:pt>
    <dgm:pt modelId="{6F0CD7BE-9DEC-4451-8DA1-72E137E41355}" type="sibTrans" cxnId="{F5DED447-1697-477C-8265-5090B2C25C2B}">
      <dgm:prSet/>
      <dgm:spPr>
        <a:solidFill>
          <a:srgbClr val="C00000">
            <a:alpha val="90000"/>
          </a:srgbClr>
        </a:solidFill>
      </dgm:spPr>
      <dgm:t>
        <a:bodyPr/>
        <a:lstStyle/>
        <a:p>
          <a:endParaRPr lang="fr-FR"/>
        </a:p>
      </dgm:t>
    </dgm:pt>
    <dgm:pt modelId="{BFB35DD7-F431-49C0-B0BD-934306201033}" type="pres">
      <dgm:prSet presAssocID="{C6EE82F9-BBB9-4DFD-A72F-B6E04DB15504}" presName="Name0" presStyleCnt="0">
        <dgm:presLayoutVars>
          <dgm:chMax val="21"/>
          <dgm:chPref val="21"/>
        </dgm:presLayoutVars>
      </dgm:prSet>
      <dgm:spPr/>
    </dgm:pt>
    <dgm:pt modelId="{444E05FA-B0AF-493E-A122-05B5D4BAE8FF}" type="pres">
      <dgm:prSet presAssocID="{660C0592-DAF6-417D-915A-A141FDCC2032}" presName="text1" presStyleCnt="0"/>
      <dgm:spPr/>
    </dgm:pt>
    <dgm:pt modelId="{F8A6A5E7-E38F-488D-BEEF-753D51D6DF2B}" type="pres">
      <dgm:prSet presAssocID="{660C0592-DAF6-417D-915A-A141FDCC2032}" presName="textRepeatNode" presStyleLbl="alignNode1" presStyleIdx="0" presStyleCnt="6">
        <dgm:presLayoutVars>
          <dgm:chMax val="0"/>
          <dgm:chPref val="0"/>
          <dgm:bulletEnabled val="1"/>
        </dgm:presLayoutVars>
      </dgm:prSet>
      <dgm:spPr/>
    </dgm:pt>
    <dgm:pt modelId="{EC8E364B-DCEF-485C-91DA-80DD4118567C}" type="pres">
      <dgm:prSet presAssocID="{660C0592-DAF6-417D-915A-A141FDCC2032}" presName="textaccent1" presStyleCnt="0"/>
      <dgm:spPr/>
    </dgm:pt>
    <dgm:pt modelId="{3A8BDDBC-B814-4CDD-B6B4-037A5892E9F8}" type="pres">
      <dgm:prSet presAssocID="{660C0592-DAF6-417D-915A-A141FDCC2032}" presName="accentRepeatNode" presStyleLbl="solidAlignAcc1" presStyleIdx="0" presStyleCnt="12"/>
      <dgm:spPr/>
    </dgm:pt>
    <dgm:pt modelId="{6876FD4B-91AF-4CA3-BC47-274AE4B8FD66}" type="pres">
      <dgm:prSet presAssocID="{B9C0354F-270D-4936-BCC8-55DFC67AB3EB}" presName="image1" presStyleCnt="0"/>
      <dgm:spPr/>
    </dgm:pt>
    <dgm:pt modelId="{17CB2B64-FAAE-42D4-9158-91B66E4920AB}" type="pres">
      <dgm:prSet presAssocID="{B9C0354F-270D-4936-BCC8-55DFC67AB3EB}" presName="imageRepeatNode" presStyleLbl="alignAcc1" presStyleIdx="0" presStyleCnt="6"/>
      <dgm:spPr/>
    </dgm:pt>
    <dgm:pt modelId="{2CB5FEC9-1097-4107-A5AD-66EC518F1B69}" type="pres">
      <dgm:prSet presAssocID="{B9C0354F-270D-4936-BCC8-55DFC67AB3EB}" presName="imageaccent1" presStyleCnt="0"/>
      <dgm:spPr/>
    </dgm:pt>
    <dgm:pt modelId="{6C9C2B0A-92BF-4AD9-B108-0C81A9DBB36C}" type="pres">
      <dgm:prSet presAssocID="{B9C0354F-270D-4936-BCC8-55DFC67AB3EB}" presName="accentRepeatNode" presStyleLbl="solidAlignAcc1" presStyleIdx="1" presStyleCnt="12"/>
      <dgm:spPr/>
    </dgm:pt>
    <dgm:pt modelId="{11A2522D-B840-4C93-B9E7-1B447E00CB66}" type="pres">
      <dgm:prSet presAssocID="{8F3CF202-C3D0-47FD-B9C8-54064E024D8B}" presName="text2" presStyleCnt="0"/>
      <dgm:spPr/>
    </dgm:pt>
    <dgm:pt modelId="{473DD941-C240-48C7-9657-9AE6B58E151F}" type="pres">
      <dgm:prSet presAssocID="{8F3CF202-C3D0-47FD-B9C8-54064E024D8B}" presName="textRepeatNode" presStyleLbl="alignNode1" presStyleIdx="1" presStyleCnt="6">
        <dgm:presLayoutVars>
          <dgm:chMax val="0"/>
          <dgm:chPref val="0"/>
          <dgm:bulletEnabled val="1"/>
        </dgm:presLayoutVars>
      </dgm:prSet>
      <dgm:spPr/>
    </dgm:pt>
    <dgm:pt modelId="{0A5CA740-0C7A-43D6-864E-016CD4D12041}" type="pres">
      <dgm:prSet presAssocID="{8F3CF202-C3D0-47FD-B9C8-54064E024D8B}" presName="textaccent2" presStyleCnt="0"/>
      <dgm:spPr/>
    </dgm:pt>
    <dgm:pt modelId="{1CC09878-FEBF-4A96-BE30-8060F3A12361}" type="pres">
      <dgm:prSet presAssocID="{8F3CF202-C3D0-47FD-B9C8-54064E024D8B}" presName="accentRepeatNode" presStyleLbl="solidAlignAcc1" presStyleIdx="2" presStyleCnt="12"/>
      <dgm:spPr/>
    </dgm:pt>
    <dgm:pt modelId="{8AE8E6DF-2F59-4C56-8930-588530AD5647}" type="pres">
      <dgm:prSet presAssocID="{E1009B1B-3D96-4B7D-8FBA-92A1732FD656}" presName="image2" presStyleCnt="0"/>
      <dgm:spPr/>
    </dgm:pt>
    <dgm:pt modelId="{BAF29D5F-1556-44A4-AF19-5980DB6E4A8A}" type="pres">
      <dgm:prSet presAssocID="{E1009B1B-3D96-4B7D-8FBA-92A1732FD656}" presName="imageRepeatNode" presStyleLbl="alignAcc1" presStyleIdx="1" presStyleCnt="6"/>
      <dgm:spPr/>
    </dgm:pt>
    <dgm:pt modelId="{F7B3942D-E27F-4D14-8238-8EF67B2E409A}" type="pres">
      <dgm:prSet presAssocID="{E1009B1B-3D96-4B7D-8FBA-92A1732FD656}" presName="imageaccent2" presStyleCnt="0"/>
      <dgm:spPr/>
    </dgm:pt>
    <dgm:pt modelId="{FE78D3A8-A052-44FE-8011-EDE71BFB3741}" type="pres">
      <dgm:prSet presAssocID="{E1009B1B-3D96-4B7D-8FBA-92A1732FD656}" presName="accentRepeatNode" presStyleLbl="solidAlignAcc1" presStyleIdx="3" presStyleCnt="12"/>
      <dgm:spPr/>
    </dgm:pt>
    <dgm:pt modelId="{987652D5-BDC2-46AD-AC5E-EA9B7ABFC12C}" type="pres">
      <dgm:prSet presAssocID="{851E620C-47F6-4929-A955-0682D6C1D2D8}" presName="text3" presStyleCnt="0"/>
      <dgm:spPr/>
    </dgm:pt>
    <dgm:pt modelId="{2C4729D8-359F-4FBC-A8E1-81CB29CE04B0}" type="pres">
      <dgm:prSet presAssocID="{851E620C-47F6-4929-A955-0682D6C1D2D8}" presName="textRepeatNode" presStyleLbl="alignNode1" presStyleIdx="2" presStyleCnt="6">
        <dgm:presLayoutVars>
          <dgm:chMax val="0"/>
          <dgm:chPref val="0"/>
          <dgm:bulletEnabled val="1"/>
        </dgm:presLayoutVars>
      </dgm:prSet>
      <dgm:spPr/>
    </dgm:pt>
    <dgm:pt modelId="{9866DB80-2B64-491C-BE23-36A8050BAC94}" type="pres">
      <dgm:prSet presAssocID="{851E620C-47F6-4929-A955-0682D6C1D2D8}" presName="textaccent3" presStyleCnt="0"/>
      <dgm:spPr/>
    </dgm:pt>
    <dgm:pt modelId="{D1265BCB-64A9-476D-9417-8A635CCD4C17}" type="pres">
      <dgm:prSet presAssocID="{851E620C-47F6-4929-A955-0682D6C1D2D8}" presName="accentRepeatNode" presStyleLbl="solidAlignAcc1" presStyleIdx="4" presStyleCnt="12"/>
      <dgm:spPr/>
    </dgm:pt>
    <dgm:pt modelId="{ECC95272-DBCA-4B5D-BDE8-7711DFF57936}" type="pres">
      <dgm:prSet presAssocID="{A3602924-0D7C-4EB1-BFEE-D070464B8279}" presName="image3" presStyleCnt="0"/>
      <dgm:spPr/>
    </dgm:pt>
    <dgm:pt modelId="{6CB25346-669B-4297-8BBA-6D728EA2F25F}" type="pres">
      <dgm:prSet presAssocID="{A3602924-0D7C-4EB1-BFEE-D070464B8279}" presName="imageRepeatNode" presStyleLbl="alignAcc1" presStyleIdx="2" presStyleCnt="6"/>
      <dgm:spPr/>
    </dgm:pt>
    <dgm:pt modelId="{5CC412AE-E0DF-4980-B9BD-E8597003E9B8}" type="pres">
      <dgm:prSet presAssocID="{A3602924-0D7C-4EB1-BFEE-D070464B8279}" presName="imageaccent3" presStyleCnt="0"/>
      <dgm:spPr/>
    </dgm:pt>
    <dgm:pt modelId="{EDA1365C-AEF7-4ED1-AA6B-3A56FB52AAF0}" type="pres">
      <dgm:prSet presAssocID="{A3602924-0D7C-4EB1-BFEE-D070464B8279}" presName="accentRepeatNode" presStyleLbl="solidAlignAcc1" presStyleIdx="5" presStyleCnt="12"/>
      <dgm:spPr/>
    </dgm:pt>
    <dgm:pt modelId="{1FAB4423-8D99-40D4-9658-C7B119AF6880}" type="pres">
      <dgm:prSet presAssocID="{798DC1FC-E7B7-4F09-8B3D-506AB669ECD6}" presName="text4" presStyleCnt="0"/>
      <dgm:spPr/>
    </dgm:pt>
    <dgm:pt modelId="{4AD19EF0-DB21-4862-B402-F1A522C73785}" type="pres">
      <dgm:prSet presAssocID="{798DC1FC-E7B7-4F09-8B3D-506AB669ECD6}" presName="textRepeatNode" presStyleLbl="alignNode1" presStyleIdx="3" presStyleCnt="6">
        <dgm:presLayoutVars>
          <dgm:chMax val="0"/>
          <dgm:chPref val="0"/>
          <dgm:bulletEnabled val="1"/>
        </dgm:presLayoutVars>
      </dgm:prSet>
      <dgm:spPr/>
    </dgm:pt>
    <dgm:pt modelId="{DD9EA38E-FF37-4B14-A733-DC4C82336093}" type="pres">
      <dgm:prSet presAssocID="{798DC1FC-E7B7-4F09-8B3D-506AB669ECD6}" presName="textaccent4" presStyleCnt="0"/>
      <dgm:spPr/>
    </dgm:pt>
    <dgm:pt modelId="{87981614-E307-480A-A056-CCB1D4894E5A}" type="pres">
      <dgm:prSet presAssocID="{798DC1FC-E7B7-4F09-8B3D-506AB669ECD6}" presName="accentRepeatNode" presStyleLbl="solidAlignAcc1" presStyleIdx="6" presStyleCnt="12"/>
      <dgm:spPr/>
    </dgm:pt>
    <dgm:pt modelId="{14F0BF04-95B0-49FE-A9FD-61B45A497306}" type="pres">
      <dgm:prSet presAssocID="{A8A9A88B-A411-4E09-A619-1B4B74EF9999}" presName="image4" presStyleCnt="0"/>
      <dgm:spPr/>
    </dgm:pt>
    <dgm:pt modelId="{B6D8C8A3-44D7-4AAC-A911-47279FB51713}" type="pres">
      <dgm:prSet presAssocID="{A8A9A88B-A411-4E09-A619-1B4B74EF9999}" presName="imageRepeatNode" presStyleLbl="alignAcc1" presStyleIdx="3" presStyleCnt="6"/>
      <dgm:spPr/>
    </dgm:pt>
    <dgm:pt modelId="{6C8D23D5-14C5-45B5-B4BF-E0179262CD12}" type="pres">
      <dgm:prSet presAssocID="{A8A9A88B-A411-4E09-A619-1B4B74EF9999}" presName="imageaccent4" presStyleCnt="0"/>
      <dgm:spPr/>
    </dgm:pt>
    <dgm:pt modelId="{4FBB67CD-D967-4B26-816E-DFE74B0D691A}" type="pres">
      <dgm:prSet presAssocID="{A8A9A88B-A411-4E09-A619-1B4B74EF9999}" presName="accentRepeatNode" presStyleLbl="solidAlignAcc1" presStyleIdx="7" presStyleCnt="12"/>
      <dgm:spPr/>
    </dgm:pt>
    <dgm:pt modelId="{08954396-BAA6-4C1F-9529-B071163CB36E}" type="pres">
      <dgm:prSet presAssocID="{61343F69-7B90-4357-A3C4-34570A15DC98}" presName="text5" presStyleCnt="0"/>
      <dgm:spPr/>
    </dgm:pt>
    <dgm:pt modelId="{D959E8DC-4767-43B9-82AC-17B7904D5C5E}" type="pres">
      <dgm:prSet presAssocID="{61343F69-7B90-4357-A3C4-34570A15DC98}" presName="textRepeatNode" presStyleLbl="alignNode1" presStyleIdx="4" presStyleCnt="6">
        <dgm:presLayoutVars>
          <dgm:chMax val="0"/>
          <dgm:chPref val="0"/>
          <dgm:bulletEnabled val="1"/>
        </dgm:presLayoutVars>
      </dgm:prSet>
      <dgm:spPr/>
    </dgm:pt>
    <dgm:pt modelId="{85961CCC-09C3-4C1C-8932-3365E666F2CA}" type="pres">
      <dgm:prSet presAssocID="{61343F69-7B90-4357-A3C4-34570A15DC98}" presName="textaccent5" presStyleCnt="0"/>
      <dgm:spPr/>
    </dgm:pt>
    <dgm:pt modelId="{CB14D625-ABDC-4478-A15C-CF2D355011BD}" type="pres">
      <dgm:prSet presAssocID="{61343F69-7B90-4357-A3C4-34570A15DC98}" presName="accentRepeatNode" presStyleLbl="solidAlignAcc1" presStyleIdx="8" presStyleCnt="12"/>
      <dgm:spPr/>
    </dgm:pt>
    <dgm:pt modelId="{7E4FF07F-2496-4C06-B363-91026A93F3DF}" type="pres">
      <dgm:prSet presAssocID="{5ED8BFA4-7AAC-43E4-A602-B024269F6069}" presName="image5" presStyleCnt="0"/>
      <dgm:spPr/>
    </dgm:pt>
    <dgm:pt modelId="{BE747BCB-DC2D-4225-B4A7-83206E4E413E}" type="pres">
      <dgm:prSet presAssocID="{5ED8BFA4-7AAC-43E4-A602-B024269F6069}" presName="imageRepeatNode" presStyleLbl="alignAcc1" presStyleIdx="4" presStyleCnt="6"/>
      <dgm:spPr/>
    </dgm:pt>
    <dgm:pt modelId="{D64F086F-7823-49D5-89D2-AEE7D591C1C8}" type="pres">
      <dgm:prSet presAssocID="{5ED8BFA4-7AAC-43E4-A602-B024269F6069}" presName="imageaccent5" presStyleCnt="0"/>
      <dgm:spPr/>
    </dgm:pt>
    <dgm:pt modelId="{B640D1BE-31C9-4A9A-8ABF-41D2F0BA2D9B}" type="pres">
      <dgm:prSet presAssocID="{5ED8BFA4-7AAC-43E4-A602-B024269F6069}" presName="accentRepeatNode" presStyleLbl="solidAlignAcc1" presStyleIdx="9" presStyleCnt="12"/>
      <dgm:spPr/>
    </dgm:pt>
    <dgm:pt modelId="{563A7126-37CA-460C-855D-9E9E061D57A8}" type="pres">
      <dgm:prSet presAssocID="{CDCF0A31-9D00-410B-B19B-BE3B603B986B}" presName="text6" presStyleCnt="0"/>
      <dgm:spPr/>
    </dgm:pt>
    <dgm:pt modelId="{8AAE6841-F4E5-4CAF-9D5B-DE85BA2EB7BE}" type="pres">
      <dgm:prSet presAssocID="{CDCF0A31-9D00-410B-B19B-BE3B603B986B}" presName="textRepeatNode" presStyleLbl="alignNode1" presStyleIdx="5" presStyleCnt="6">
        <dgm:presLayoutVars>
          <dgm:chMax val="0"/>
          <dgm:chPref val="0"/>
          <dgm:bulletEnabled val="1"/>
        </dgm:presLayoutVars>
      </dgm:prSet>
      <dgm:spPr/>
    </dgm:pt>
    <dgm:pt modelId="{2533069E-FDE1-49FF-9190-AF39C595DD75}" type="pres">
      <dgm:prSet presAssocID="{CDCF0A31-9D00-410B-B19B-BE3B603B986B}" presName="textaccent6" presStyleCnt="0"/>
      <dgm:spPr/>
    </dgm:pt>
    <dgm:pt modelId="{5FC7DA86-A1C4-4B37-918B-35585CE2CCF8}" type="pres">
      <dgm:prSet presAssocID="{CDCF0A31-9D00-410B-B19B-BE3B603B986B}" presName="accentRepeatNode" presStyleLbl="solidAlignAcc1" presStyleIdx="10" presStyleCnt="12"/>
      <dgm:spPr/>
    </dgm:pt>
    <dgm:pt modelId="{4F11DD0C-890F-439E-A0DC-4E433ED4BF60}" type="pres">
      <dgm:prSet presAssocID="{6F0CD7BE-9DEC-4451-8DA1-72E137E41355}" presName="image6" presStyleCnt="0"/>
      <dgm:spPr/>
    </dgm:pt>
    <dgm:pt modelId="{5B2257F4-147C-41AA-8857-89F1A545A0BD}" type="pres">
      <dgm:prSet presAssocID="{6F0CD7BE-9DEC-4451-8DA1-72E137E41355}" presName="imageRepeatNode" presStyleLbl="alignAcc1" presStyleIdx="5" presStyleCnt="6"/>
      <dgm:spPr/>
    </dgm:pt>
    <dgm:pt modelId="{1696CEDC-1E94-481E-B5A6-01E60AF5739B}" type="pres">
      <dgm:prSet presAssocID="{6F0CD7BE-9DEC-4451-8DA1-72E137E41355}" presName="imageaccent6" presStyleCnt="0"/>
      <dgm:spPr/>
    </dgm:pt>
    <dgm:pt modelId="{97FDB77B-EF2D-4236-9A0E-03DE3D1A3360}" type="pres">
      <dgm:prSet presAssocID="{6F0CD7BE-9DEC-4451-8DA1-72E137E41355}" presName="accentRepeatNode" presStyleLbl="solidAlignAcc1" presStyleIdx="11" presStyleCnt="12"/>
      <dgm:spPr/>
    </dgm:pt>
  </dgm:ptLst>
  <dgm:cxnLst>
    <dgm:cxn modelId="{8FF14D00-5BC7-4483-9951-A7309871E8D5}" type="presOf" srcId="{851E620C-47F6-4929-A955-0682D6C1D2D8}" destId="{2C4729D8-359F-4FBC-A8E1-81CB29CE04B0}" srcOrd="0" destOrd="0" presId="urn:microsoft.com/office/officeart/2008/layout/HexagonCluster"/>
    <dgm:cxn modelId="{C0D26126-73C9-4CC5-9124-8235CC3F2DEB}" srcId="{C6EE82F9-BBB9-4DFD-A72F-B6E04DB15504}" destId="{660C0592-DAF6-417D-915A-A141FDCC2032}" srcOrd="0" destOrd="0" parTransId="{1F7FFB6C-FEC6-453F-9953-A5290B4F2B4D}" sibTransId="{B9C0354F-270D-4936-BCC8-55DFC67AB3EB}"/>
    <dgm:cxn modelId="{CDD2BC28-1F0F-4BEF-93B4-5010D1234C25}" srcId="{C6EE82F9-BBB9-4DFD-A72F-B6E04DB15504}" destId="{798DC1FC-E7B7-4F09-8B3D-506AB669ECD6}" srcOrd="3" destOrd="0" parTransId="{E49E3DDC-B9DD-4F7A-A029-A42294141258}" sibTransId="{A8A9A88B-A411-4E09-A619-1B4B74EF9999}"/>
    <dgm:cxn modelId="{E5D64032-5341-4ED4-B7B7-3CFD86EE425E}" srcId="{C6EE82F9-BBB9-4DFD-A72F-B6E04DB15504}" destId="{851E620C-47F6-4929-A955-0682D6C1D2D8}" srcOrd="2" destOrd="0" parTransId="{C7D3C09D-9317-4AFF-A7C5-3A0F0FF22BC3}" sibTransId="{A3602924-0D7C-4EB1-BFEE-D070464B8279}"/>
    <dgm:cxn modelId="{62EA4C3A-80F6-4320-9FE6-3203B8C42A58}" type="presOf" srcId="{CDCF0A31-9D00-410B-B19B-BE3B603B986B}" destId="{8AAE6841-F4E5-4CAF-9D5B-DE85BA2EB7BE}" srcOrd="0" destOrd="0" presId="urn:microsoft.com/office/officeart/2008/layout/HexagonCluster"/>
    <dgm:cxn modelId="{EF392E46-8819-40CF-BBCB-6A8045F45145}" type="presOf" srcId="{660C0592-DAF6-417D-915A-A141FDCC2032}" destId="{F8A6A5E7-E38F-488D-BEEF-753D51D6DF2B}" srcOrd="0" destOrd="0" presId="urn:microsoft.com/office/officeart/2008/layout/HexagonCluster"/>
    <dgm:cxn modelId="{F5DED447-1697-477C-8265-5090B2C25C2B}" srcId="{C6EE82F9-BBB9-4DFD-A72F-B6E04DB15504}" destId="{CDCF0A31-9D00-410B-B19B-BE3B603B986B}" srcOrd="5" destOrd="0" parTransId="{9F1888E4-25BD-4E09-B718-ACE0BC131AF9}" sibTransId="{6F0CD7BE-9DEC-4451-8DA1-72E137E41355}"/>
    <dgm:cxn modelId="{C171AF48-49B6-462B-9073-C893A3304370}" type="presOf" srcId="{798DC1FC-E7B7-4F09-8B3D-506AB669ECD6}" destId="{4AD19EF0-DB21-4862-B402-F1A522C73785}" srcOrd="0" destOrd="0" presId="urn:microsoft.com/office/officeart/2008/layout/HexagonCluster"/>
    <dgm:cxn modelId="{6667014A-C3D8-4F9B-91BA-385806555EE8}" type="presOf" srcId="{A8A9A88B-A411-4E09-A619-1B4B74EF9999}" destId="{B6D8C8A3-44D7-4AAC-A911-47279FB51713}" srcOrd="0" destOrd="0" presId="urn:microsoft.com/office/officeart/2008/layout/HexagonCluster"/>
    <dgm:cxn modelId="{9D2C1B6A-B8AE-4D1D-BE28-3CA23E9C7E94}" type="presOf" srcId="{B9C0354F-270D-4936-BCC8-55DFC67AB3EB}" destId="{17CB2B64-FAAE-42D4-9158-91B66E4920AB}" srcOrd="0" destOrd="0" presId="urn:microsoft.com/office/officeart/2008/layout/HexagonCluster"/>
    <dgm:cxn modelId="{7DC9CB4B-A3FF-4D8D-9563-441DDB03F723}" srcId="{C6EE82F9-BBB9-4DFD-A72F-B6E04DB15504}" destId="{8F3CF202-C3D0-47FD-B9C8-54064E024D8B}" srcOrd="1" destOrd="0" parTransId="{BC6AAA54-5DE2-4615-BF60-C0D79164D4B0}" sibTransId="{E1009B1B-3D96-4B7D-8FBA-92A1732FD656}"/>
    <dgm:cxn modelId="{BF07414F-27D5-4581-97D1-F682817C73E1}" type="presOf" srcId="{5ED8BFA4-7AAC-43E4-A602-B024269F6069}" destId="{BE747BCB-DC2D-4225-B4A7-83206E4E413E}" srcOrd="0" destOrd="0" presId="urn:microsoft.com/office/officeart/2008/layout/HexagonCluster"/>
    <dgm:cxn modelId="{F36FC652-DBD0-462E-BFBE-7E754678453A}" type="presOf" srcId="{61343F69-7B90-4357-A3C4-34570A15DC98}" destId="{D959E8DC-4767-43B9-82AC-17B7904D5C5E}" srcOrd="0" destOrd="0" presId="urn:microsoft.com/office/officeart/2008/layout/HexagonCluster"/>
    <dgm:cxn modelId="{AE95D47A-EE36-4605-8B85-130F45792690}" type="presOf" srcId="{6F0CD7BE-9DEC-4451-8DA1-72E137E41355}" destId="{5B2257F4-147C-41AA-8857-89F1A545A0BD}" srcOrd="0" destOrd="0" presId="urn:microsoft.com/office/officeart/2008/layout/HexagonCluster"/>
    <dgm:cxn modelId="{4030E27D-3EC3-4AA1-9686-60F72DD1ABF3}" type="presOf" srcId="{8F3CF202-C3D0-47FD-B9C8-54064E024D8B}" destId="{473DD941-C240-48C7-9657-9AE6B58E151F}" srcOrd="0" destOrd="0" presId="urn:microsoft.com/office/officeart/2008/layout/HexagonCluster"/>
    <dgm:cxn modelId="{5C9EE37F-8A62-4DD4-887F-B78021517ECE}" type="presOf" srcId="{C6EE82F9-BBB9-4DFD-A72F-B6E04DB15504}" destId="{BFB35DD7-F431-49C0-B0BD-934306201033}" srcOrd="0" destOrd="0" presId="urn:microsoft.com/office/officeart/2008/layout/HexagonCluster"/>
    <dgm:cxn modelId="{39A4FB8A-0424-45E3-BBF1-FEC2642B1CA3}" type="presOf" srcId="{A3602924-0D7C-4EB1-BFEE-D070464B8279}" destId="{6CB25346-669B-4297-8BBA-6D728EA2F25F}" srcOrd="0" destOrd="0" presId="urn:microsoft.com/office/officeart/2008/layout/HexagonCluster"/>
    <dgm:cxn modelId="{C965879C-6719-4292-AE78-D4CBD89DC663}" srcId="{C6EE82F9-BBB9-4DFD-A72F-B6E04DB15504}" destId="{61343F69-7B90-4357-A3C4-34570A15DC98}" srcOrd="4" destOrd="0" parTransId="{432C9669-CBD1-44CE-AA6B-FB6D3CFCF118}" sibTransId="{5ED8BFA4-7AAC-43E4-A602-B024269F6069}"/>
    <dgm:cxn modelId="{F76C9ED2-6EE0-4D30-8D37-C85F97E6B01C}" type="presOf" srcId="{E1009B1B-3D96-4B7D-8FBA-92A1732FD656}" destId="{BAF29D5F-1556-44A4-AF19-5980DB6E4A8A}" srcOrd="0" destOrd="0" presId="urn:microsoft.com/office/officeart/2008/layout/HexagonCluster"/>
    <dgm:cxn modelId="{B4B9441D-FB4A-41F9-BACE-55943FB17B97}" type="presParOf" srcId="{BFB35DD7-F431-49C0-B0BD-934306201033}" destId="{444E05FA-B0AF-493E-A122-05B5D4BAE8FF}" srcOrd="0" destOrd="0" presId="urn:microsoft.com/office/officeart/2008/layout/HexagonCluster"/>
    <dgm:cxn modelId="{F4A58A29-DB32-4467-A0BB-F954CB675670}" type="presParOf" srcId="{444E05FA-B0AF-493E-A122-05B5D4BAE8FF}" destId="{F8A6A5E7-E38F-488D-BEEF-753D51D6DF2B}" srcOrd="0" destOrd="0" presId="urn:microsoft.com/office/officeart/2008/layout/HexagonCluster"/>
    <dgm:cxn modelId="{CA5204E6-4EB2-492A-A3ED-2CA078D7B314}" type="presParOf" srcId="{BFB35DD7-F431-49C0-B0BD-934306201033}" destId="{EC8E364B-DCEF-485C-91DA-80DD4118567C}" srcOrd="1" destOrd="0" presId="urn:microsoft.com/office/officeart/2008/layout/HexagonCluster"/>
    <dgm:cxn modelId="{BE057112-00DF-4F4E-B2C6-4D068F0C71B1}" type="presParOf" srcId="{EC8E364B-DCEF-485C-91DA-80DD4118567C}" destId="{3A8BDDBC-B814-4CDD-B6B4-037A5892E9F8}" srcOrd="0" destOrd="0" presId="urn:microsoft.com/office/officeart/2008/layout/HexagonCluster"/>
    <dgm:cxn modelId="{7256991D-043B-42D6-98C9-3D13E64A8465}" type="presParOf" srcId="{BFB35DD7-F431-49C0-B0BD-934306201033}" destId="{6876FD4B-91AF-4CA3-BC47-274AE4B8FD66}" srcOrd="2" destOrd="0" presId="urn:microsoft.com/office/officeart/2008/layout/HexagonCluster"/>
    <dgm:cxn modelId="{FA3761CC-17C2-4949-B7F1-D58EE059FB97}" type="presParOf" srcId="{6876FD4B-91AF-4CA3-BC47-274AE4B8FD66}" destId="{17CB2B64-FAAE-42D4-9158-91B66E4920AB}" srcOrd="0" destOrd="0" presId="urn:microsoft.com/office/officeart/2008/layout/HexagonCluster"/>
    <dgm:cxn modelId="{421E3C3E-9F8B-4614-9188-44C4F118C7EE}" type="presParOf" srcId="{BFB35DD7-F431-49C0-B0BD-934306201033}" destId="{2CB5FEC9-1097-4107-A5AD-66EC518F1B69}" srcOrd="3" destOrd="0" presId="urn:microsoft.com/office/officeart/2008/layout/HexagonCluster"/>
    <dgm:cxn modelId="{CCFC7712-1681-422E-9906-38749EFB038D}" type="presParOf" srcId="{2CB5FEC9-1097-4107-A5AD-66EC518F1B69}" destId="{6C9C2B0A-92BF-4AD9-B108-0C81A9DBB36C}" srcOrd="0" destOrd="0" presId="urn:microsoft.com/office/officeart/2008/layout/HexagonCluster"/>
    <dgm:cxn modelId="{FFA31194-D757-44F9-862D-965FFD95032A}" type="presParOf" srcId="{BFB35DD7-F431-49C0-B0BD-934306201033}" destId="{11A2522D-B840-4C93-B9E7-1B447E00CB66}" srcOrd="4" destOrd="0" presId="urn:microsoft.com/office/officeart/2008/layout/HexagonCluster"/>
    <dgm:cxn modelId="{5FCCE48B-1D81-4F55-8A86-80F3F021CDBA}" type="presParOf" srcId="{11A2522D-B840-4C93-B9E7-1B447E00CB66}" destId="{473DD941-C240-48C7-9657-9AE6B58E151F}" srcOrd="0" destOrd="0" presId="urn:microsoft.com/office/officeart/2008/layout/HexagonCluster"/>
    <dgm:cxn modelId="{BF019998-90E0-4C52-93B7-59C1E34E6814}" type="presParOf" srcId="{BFB35DD7-F431-49C0-B0BD-934306201033}" destId="{0A5CA740-0C7A-43D6-864E-016CD4D12041}" srcOrd="5" destOrd="0" presId="urn:microsoft.com/office/officeart/2008/layout/HexagonCluster"/>
    <dgm:cxn modelId="{B5E11969-4E98-45B7-8238-0A19F27848CD}" type="presParOf" srcId="{0A5CA740-0C7A-43D6-864E-016CD4D12041}" destId="{1CC09878-FEBF-4A96-BE30-8060F3A12361}" srcOrd="0" destOrd="0" presId="urn:microsoft.com/office/officeart/2008/layout/HexagonCluster"/>
    <dgm:cxn modelId="{32AFD028-A691-486C-BF87-AFF267CAB37F}" type="presParOf" srcId="{BFB35DD7-F431-49C0-B0BD-934306201033}" destId="{8AE8E6DF-2F59-4C56-8930-588530AD5647}" srcOrd="6" destOrd="0" presId="urn:microsoft.com/office/officeart/2008/layout/HexagonCluster"/>
    <dgm:cxn modelId="{BDDDD4F3-E134-4554-ADBB-11007AC9A438}" type="presParOf" srcId="{8AE8E6DF-2F59-4C56-8930-588530AD5647}" destId="{BAF29D5F-1556-44A4-AF19-5980DB6E4A8A}" srcOrd="0" destOrd="0" presId="urn:microsoft.com/office/officeart/2008/layout/HexagonCluster"/>
    <dgm:cxn modelId="{8A7D0D44-3A62-4887-AA8C-67166B05E87A}" type="presParOf" srcId="{BFB35DD7-F431-49C0-B0BD-934306201033}" destId="{F7B3942D-E27F-4D14-8238-8EF67B2E409A}" srcOrd="7" destOrd="0" presId="urn:microsoft.com/office/officeart/2008/layout/HexagonCluster"/>
    <dgm:cxn modelId="{6629FEC0-61DB-4450-A9BD-7C703A63C7F6}" type="presParOf" srcId="{F7B3942D-E27F-4D14-8238-8EF67B2E409A}" destId="{FE78D3A8-A052-44FE-8011-EDE71BFB3741}" srcOrd="0" destOrd="0" presId="urn:microsoft.com/office/officeart/2008/layout/HexagonCluster"/>
    <dgm:cxn modelId="{61D5DC42-5DD9-4946-A838-336973B665AD}" type="presParOf" srcId="{BFB35DD7-F431-49C0-B0BD-934306201033}" destId="{987652D5-BDC2-46AD-AC5E-EA9B7ABFC12C}" srcOrd="8" destOrd="0" presId="urn:microsoft.com/office/officeart/2008/layout/HexagonCluster"/>
    <dgm:cxn modelId="{4F4D1071-CBC5-4290-AAD8-299A490B9A3B}" type="presParOf" srcId="{987652D5-BDC2-46AD-AC5E-EA9B7ABFC12C}" destId="{2C4729D8-359F-4FBC-A8E1-81CB29CE04B0}" srcOrd="0" destOrd="0" presId="urn:microsoft.com/office/officeart/2008/layout/HexagonCluster"/>
    <dgm:cxn modelId="{21BCE9DE-44BF-4D94-8E2E-4A302002357E}" type="presParOf" srcId="{BFB35DD7-F431-49C0-B0BD-934306201033}" destId="{9866DB80-2B64-491C-BE23-36A8050BAC94}" srcOrd="9" destOrd="0" presId="urn:microsoft.com/office/officeart/2008/layout/HexagonCluster"/>
    <dgm:cxn modelId="{709E2180-A5B0-43E7-823A-0ABFCFE0AF37}" type="presParOf" srcId="{9866DB80-2B64-491C-BE23-36A8050BAC94}" destId="{D1265BCB-64A9-476D-9417-8A635CCD4C17}" srcOrd="0" destOrd="0" presId="urn:microsoft.com/office/officeart/2008/layout/HexagonCluster"/>
    <dgm:cxn modelId="{52431177-4E06-4877-81B3-0243A0EB1DA7}" type="presParOf" srcId="{BFB35DD7-F431-49C0-B0BD-934306201033}" destId="{ECC95272-DBCA-4B5D-BDE8-7711DFF57936}" srcOrd="10" destOrd="0" presId="urn:microsoft.com/office/officeart/2008/layout/HexagonCluster"/>
    <dgm:cxn modelId="{AD911D75-3F4E-42ED-A2B5-263349148651}" type="presParOf" srcId="{ECC95272-DBCA-4B5D-BDE8-7711DFF57936}" destId="{6CB25346-669B-4297-8BBA-6D728EA2F25F}" srcOrd="0" destOrd="0" presId="urn:microsoft.com/office/officeart/2008/layout/HexagonCluster"/>
    <dgm:cxn modelId="{1D49F837-F622-4B36-9217-AB398DE6EE3D}" type="presParOf" srcId="{BFB35DD7-F431-49C0-B0BD-934306201033}" destId="{5CC412AE-E0DF-4980-B9BD-E8597003E9B8}" srcOrd="11" destOrd="0" presId="urn:microsoft.com/office/officeart/2008/layout/HexagonCluster"/>
    <dgm:cxn modelId="{CCA7E4D1-C5E8-417D-A65E-8BEF7399BEBC}" type="presParOf" srcId="{5CC412AE-E0DF-4980-B9BD-E8597003E9B8}" destId="{EDA1365C-AEF7-4ED1-AA6B-3A56FB52AAF0}" srcOrd="0" destOrd="0" presId="urn:microsoft.com/office/officeart/2008/layout/HexagonCluster"/>
    <dgm:cxn modelId="{8648F7B8-76E0-450B-8574-90DFFA2DC600}" type="presParOf" srcId="{BFB35DD7-F431-49C0-B0BD-934306201033}" destId="{1FAB4423-8D99-40D4-9658-C7B119AF6880}" srcOrd="12" destOrd="0" presId="urn:microsoft.com/office/officeart/2008/layout/HexagonCluster"/>
    <dgm:cxn modelId="{945E6B79-23EF-41DF-BACF-5052CA2482A4}" type="presParOf" srcId="{1FAB4423-8D99-40D4-9658-C7B119AF6880}" destId="{4AD19EF0-DB21-4862-B402-F1A522C73785}" srcOrd="0" destOrd="0" presId="urn:microsoft.com/office/officeart/2008/layout/HexagonCluster"/>
    <dgm:cxn modelId="{91201705-5D9C-4711-B8AA-00C132BF311F}" type="presParOf" srcId="{BFB35DD7-F431-49C0-B0BD-934306201033}" destId="{DD9EA38E-FF37-4B14-A733-DC4C82336093}" srcOrd="13" destOrd="0" presId="urn:microsoft.com/office/officeart/2008/layout/HexagonCluster"/>
    <dgm:cxn modelId="{0E371627-8FAF-4A32-97B1-28C1FD57ACE7}" type="presParOf" srcId="{DD9EA38E-FF37-4B14-A733-DC4C82336093}" destId="{87981614-E307-480A-A056-CCB1D4894E5A}" srcOrd="0" destOrd="0" presId="urn:microsoft.com/office/officeart/2008/layout/HexagonCluster"/>
    <dgm:cxn modelId="{78A36C0C-A97C-407E-B500-B74F46661E65}" type="presParOf" srcId="{BFB35DD7-F431-49C0-B0BD-934306201033}" destId="{14F0BF04-95B0-49FE-A9FD-61B45A497306}" srcOrd="14" destOrd="0" presId="urn:microsoft.com/office/officeart/2008/layout/HexagonCluster"/>
    <dgm:cxn modelId="{5249ED78-BD17-43FE-86F8-28B5C00A1FBE}" type="presParOf" srcId="{14F0BF04-95B0-49FE-A9FD-61B45A497306}" destId="{B6D8C8A3-44D7-4AAC-A911-47279FB51713}" srcOrd="0" destOrd="0" presId="urn:microsoft.com/office/officeart/2008/layout/HexagonCluster"/>
    <dgm:cxn modelId="{ACCEA552-3FA4-4A2D-B4E9-609D75FBDD9B}" type="presParOf" srcId="{BFB35DD7-F431-49C0-B0BD-934306201033}" destId="{6C8D23D5-14C5-45B5-B4BF-E0179262CD12}" srcOrd="15" destOrd="0" presId="urn:microsoft.com/office/officeart/2008/layout/HexagonCluster"/>
    <dgm:cxn modelId="{B439C83F-92BB-4D00-9271-6DB12479F854}" type="presParOf" srcId="{6C8D23D5-14C5-45B5-B4BF-E0179262CD12}" destId="{4FBB67CD-D967-4B26-816E-DFE74B0D691A}" srcOrd="0" destOrd="0" presId="urn:microsoft.com/office/officeart/2008/layout/HexagonCluster"/>
    <dgm:cxn modelId="{FFE76A36-9D07-45AC-9C82-9C00269CDCF3}" type="presParOf" srcId="{BFB35DD7-F431-49C0-B0BD-934306201033}" destId="{08954396-BAA6-4C1F-9529-B071163CB36E}" srcOrd="16" destOrd="0" presId="urn:microsoft.com/office/officeart/2008/layout/HexagonCluster"/>
    <dgm:cxn modelId="{4D6BA6CD-23FA-45E7-863D-E6A73FB29DC3}" type="presParOf" srcId="{08954396-BAA6-4C1F-9529-B071163CB36E}" destId="{D959E8DC-4767-43B9-82AC-17B7904D5C5E}" srcOrd="0" destOrd="0" presId="urn:microsoft.com/office/officeart/2008/layout/HexagonCluster"/>
    <dgm:cxn modelId="{524DE4D5-A1BF-40C2-8309-332DA00DD7A4}" type="presParOf" srcId="{BFB35DD7-F431-49C0-B0BD-934306201033}" destId="{85961CCC-09C3-4C1C-8932-3365E666F2CA}" srcOrd="17" destOrd="0" presId="urn:microsoft.com/office/officeart/2008/layout/HexagonCluster"/>
    <dgm:cxn modelId="{C6ACCA79-3525-42B0-AB15-4918A9C745B7}" type="presParOf" srcId="{85961CCC-09C3-4C1C-8932-3365E666F2CA}" destId="{CB14D625-ABDC-4478-A15C-CF2D355011BD}" srcOrd="0" destOrd="0" presId="urn:microsoft.com/office/officeart/2008/layout/HexagonCluster"/>
    <dgm:cxn modelId="{27E61B7C-F86B-44B6-A3E0-1B2FD0EBD6D6}" type="presParOf" srcId="{BFB35DD7-F431-49C0-B0BD-934306201033}" destId="{7E4FF07F-2496-4C06-B363-91026A93F3DF}" srcOrd="18" destOrd="0" presId="urn:microsoft.com/office/officeart/2008/layout/HexagonCluster"/>
    <dgm:cxn modelId="{B8B7FC6C-21E7-4E36-82F1-0479AFD0440F}" type="presParOf" srcId="{7E4FF07F-2496-4C06-B363-91026A93F3DF}" destId="{BE747BCB-DC2D-4225-B4A7-83206E4E413E}" srcOrd="0" destOrd="0" presId="urn:microsoft.com/office/officeart/2008/layout/HexagonCluster"/>
    <dgm:cxn modelId="{95831992-08FF-4425-996A-ED259B55D9E6}" type="presParOf" srcId="{BFB35DD7-F431-49C0-B0BD-934306201033}" destId="{D64F086F-7823-49D5-89D2-AEE7D591C1C8}" srcOrd="19" destOrd="0" presId="urn:microsoft.com/office/officeart/2008/layout/HexagonCluster"/>
    <dgm:cxn modelId="{E48D1BC4-809D-4BC0-A3BC-C9FBAFB00725}" type="presParOf" srcId="{D64F086F-7823-49D5-89D2-AEE7D591C1C8}" destId="{B640D1BE-31C9-4A9A-8ABF-41D2F0BA2D9B}" srcOrd="0" destOrd="0" presId="urn:microsoft.com/office/officeart/2008/layout/HexagonCluster"/>
    <dgm:cxn modelId="{3BB2766A-17D0-4D18-B5FA-02A644734BA2}" type="presParOf" srcId="{BFB35DD7-F431-49C0-B0BD-934306201033}" destId="{563A7126-37CA-460C-855D-9E9E061D57A8}" srcOrd="20" destOrd="0" presId="urn:microsoft.com/office/officeart/2008/layout/HexagonCluster"/>
    <dgm:cxn modelId="{4659BE02-C6AD-4771-9980-F209F1E8DD60}" type="presParOf" srcId="{563A7126-37CA-460C-855D-9E9E061D57A8}" destId="{8AAE6841-F4E5-4CAF-9D5B-DE85BA2EB7BE}" srcOrd="0" destOrd="0" presId="urn:microsoft.com/office/officeart/2008/layout/HexagonCluster"/>
    <dgm:cxn modelId="{501A042E-D7DD-4440-AC34-B5875E9CB2F5}" type="presParOf" srcId="{BFB35DD7-F431-49C0-B0BD-934306201033}" destId="{2533069E-FDE1-49FF-9190-AF39C595DD75}" srcOrd="21" destOrd="0" presId="urn:microsoft.com/office/officeart/2008/layout/HexagonCluster"/>
    <dgm:cxn modelId="{27770EA4-E6F0-4416-A2EA-06ED9E6D77EB}" type="presParOf" srcId="{2533069E-FDE1-49FF-9190-AF39C595DD75}" destId="{5FC7DA86-A1C4-4B37-918B-35585CE2CCF8}" srcOrd="0" destOrd="0" presId="urn:microsoft.com/office/officeart/2008/layout/HexagonCluster"/>
    <dgm:cxn modelId="{287C8039-124A-420F-B219-BC63EC270BE1}" type="presParOf" srcId="{BFB35DD7-F431-49C0-B0BD-934306201033}" destId="{4F11DD0C-890F-439E-A0DC-4E433ED4BF60}" srcOrd="22" destOrd="0" presId="urn:microsoft.com/office/officeart/2008/layout/HexagonCluster"/>
    <dgm:cxn modelId="{B0D02B7C-600C-4774-BD50-428A7B84C821}" type="presParOf" srcId="{4F11DD0C-890F-439E-A0DC-4E433ED4BF60}" destId="{5B2257F4-147C-41AA-8857-89F1A545A0BD}" srcOrd="0" destOrd="0" presId="urn:microsoft.com/office/officeart/2008/layout/HexagonCluster"/>
    <dgm:cxn modelId="{D87F1EA2-F9AC-4257-808F-8A5E3CFC4F92}" type="presParOf" srcId="{BFB35DD7-F431-49C0-B0BD-934306201033}" destId="{1696CEDC-1E94-481E-B5A6-01E60AF5739B}" srcOrd="23" destOrd="0" presId="urn:microsoft.com/office/officeart/2008/layout/HexagonCluster"/>
    <dgm:cxn modelId="{93474A80-58A8-41B6-8B68-2FA51BAFC29F}" type="presParOf" srcId="{1696CEDC-1E94-481E-B5A6-01E60AF5739B}" destId="{97FDB77B-EF2D-4236-9A0E-03DE3D1A3360}"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6A5E7-E38F-488D-BEEF-753D51D6DF2B}">
      <dsp:nvSpPr>
        <dsp:cNvPr id="0" name=""/>
        <dsp:cNvSpPr/>
      </dsp:nvSpPr>
      <dsp:spPr>
        <a:xfrm>
          <a:off x="1466623" y="3315746"/>
          <a:ext cx="1704283" cy="1463442"/>
        </a:xfrm>
        <a:prstGeom prst="hexagon">
          <a:avLst>
            <a:gd name="adj" fmla="val 25000"/>
            <a:gd name="vf" fmla="val 115470"/>
          </a:avLst>
        </a:prstGeom>
        <a:solidFill>
          <a:schemeClr val="lt1">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fr-FR" sz="1200" kern="1200" dirty="0"/>
            <a:t>Former, éduquer, sensibiliser à l’alimentation</a:t>
          </a:r>
        </a:p>
      </dsp:txBody>
      <dsp:txXfrm>
        <a:off x="1730600" y="3542419"/>
        <a:ext cx="1176329" cy="1010096"/>
      </dsp:txXfrm>
    </dsp:sp>
    <dsp:sp modelId="{3A8BDDBC-B814-4CDD-B6B4-037A5892E9F8}">
      <dsp:nvSpPr>
        <dsp:cNvPr id="0" name=""/>
        <dsp:cNvSpPr/>
      </dsp:nvSpPr>
      <dsp:spPr>
        <a:xfrm>
          <a:off x="1507287" y="3970196"/>
          <a:ext cx="198802" cy="17150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7CB2B64-FAAE-42D4-9158-91B66E4920AB}">
      <dsp:nvSpPr>
        <dsp:cNvPr id="0" name=""/>
        <dsp:cNvSpPr/>
      </dsp:nvSpPr>
      <dsp:spPr>
        <a:xfrm>
          <a:off x="0" y="2506754"/>
          <a:ext cx="1704283" cy="1463442"/>
        </a:xfrm>
        <a:prstGeom prst="hexagon">
          <a:avLst>
            <a:gd name="adj" fmla="val 25000"/>
            <a:gd name="vf" fmla="val 115470"/>
          </a:avLst>
        </a:prstGeom>
        <a:solidFill>
          <a:srgbClr val="C0000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C9C2B0A-92BF-4AD9-B108-0C81A9DBB36C}">
      <dsp:nvSpPr>
        <dsp:cNvPr id="0" name=""/>
        <dsp:cNvSpPr/>
      </dsp:nvSpPr>
      <dsp:spPr>
        <a:xfrm>
          <a:off x="1167515" y="3776075"/>
          <a:ext cx="198802" cy="17150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73DD941-C240-48C7-9657-9AE6B58E151F}">
      <dsp:nvSpPr>
        <dsp:cNvPr id="0" name=""/>
        <dsp:cNvSpPr/>
      </dsp:nvSpPr>
      <dsp:spPr>
        <a:xfrm>
          <a:off x="2933246" y="2502513"/>
          <a:ext cx="1704283" cy="1463442"/>
        </a:xfrm>
        <a:prstGeom prst="hexagon">
          <a:avLst>
            <a:gd name="adj" fmla="val 25000"/>
            <a:gd name="vf" fmla="val 115470"/>
          </a:avLst>
        </a:prstGeom>
        <a:solidFill>
          <a:schemeClr val="lt1">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fr-FR" sz="1200" kern="1200" dirty="0"/>
            <a:t>Développer le lien et la cohésion sociale grâce à l’alimentation</a:t>
          </a:r>
        </a:p>
      </dsp:txBody>
      <dsp:txXfrm>
        <a:off x="3197223" y="2729186"/>
        <a:ext cx="1176329" cy="1010096"/>
      </dsp:txXfrm>
    </dsp:sp>
    <dsp:sp modelId="{1CC09878-FEBF-4A96-BE30-8060F3A12361}">
      <dsp:nvSpPr>
        <dsp:cNvPr id="0" name=""/>
        <dsp:cNvSpPr/>
      </dsp:nvSpPr>
      <dsp:spPr>
        <a:xfrm>
          <a:off x="4106183" y="3768066"/>
          <a:ext cx="198802" cy="17150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AF29D5F-1556-44A4-AF19-5980DB6E4A8A}">
      <dsp:nvSpPr>
        <dsp:cNvPr id="0" name=""/>
        <dsp:cNvSpPr/>
      </dsp:nvSpPr>
      <dsp:spPr>
        <a:xfrm>
          <a:off x="4398966" y="3312919"/>
          <a:ext cx="1704283" cy="1463442"/>
        </a:xfrm>
        <a:prstGeom prst="hexagon">
          <a:avLst>
            <a:gd name="adj" fmla="val 25000"/>
            <a:gd name="vf" fmla="val 115470"/>
          </a:avLst>
        </a:prstGeom>
        <a:solidFill>
          <a:srgbClr val="C0000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FE78D3A8-A052-44FE-8011-EDE71BFB3741}">
      <dsp:nvSpPr>
        <dsp:cNvPr id="0" name=""/>
        <dsp:cNvSpPr/>
      </dsp:nvSpPr>
      <dsp:spPr>
        <a:xfrm>
          <a:off x="4440534" y="3964071"/>
          <a:ext cx="198802" cy="17150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C4729D8-359F-4FBC-A8E1-81CB29CE04B0}">
      <dsp:nvSpPr>
        <dsp:cNvPr id="0" name=""/>
        <dsp:cNvSpPr/>
      </dsp:nvSpPr>
      <dsp:spPr>
        <a:xfrm>
          <a:off x="1466623" y="1698233"/>
          <a:ext cx="1704283" cy="1463442"/>
        </a:xfrm>
        <a:prstGeom prst="hexagon">
          <a:avLst>
            <a:gd name="adj" fmla="val 25000"/>
            <a:gd name="vf" fmla="val 115470"/>
          </a:avLst>
        </a:prstGeom>
        <a:solidFill>
          <a:schemeClr val="lt1">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fr-FR" sz="1200" kern="1200" dirty="0"/>
            <a:t>Soigner, accompagner la personne </a:t>
          </a:r>
        </a:p>
      </dsp:txBody>
      <dsp:txXfrm>
        <a:off x="1730600" y="1924906"/>
        <a:ext cx="1176329" cy="1010096"/>
      </dsp:txXfrm>
    </dsp:sp>
    <dsp:sp modelId="{D1265BCB-64A9-476D-9417-8A635CCD4C17}">
      <dsp:nvSpPr>
        <dsp:cNvPr id="0" name=""/>
        <dsp:cNvSpPr/>
      </dsp:nvSpPr>
      <dsp:spPr>
        <a:xfrm>
          <a:off x="2634138" y="1726031"/>
          <a:ext cx="198802" cy="17150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CB25346-669B-4297-8BBA-6D728EA2F25F}">
      <dsp:nvSpPr>
        <dsp:cNvPr id="0" name=""/>
        <dsp:cNvSpPr/>
      </dsp:nvSpPr>
      <dsp:spPr>
        <a:xfrm>
          <a:off x="2933246" y="884529"/>
          <a:ext cx="1704283" cy="1463442"/>
        </a:xfrm>
        <a:prstGeom prst="hexagon">
          <a:avLst>
            <a:gd name="adj" fmla="val 25000"/>
            <a:gd name="vf" fmla="val 115470"/>
          </a:avLst>
        </a:prstGeom>
        <a:solidFill>
          <a:srgbClr val="C0000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EDA1365C-AEF7-4ED1-AA6B-3A56FB52AAF0}">
      <dsp:nvSpPr>
        <dsp:cNvPr id="0" name=""/>
        <dsp:cNvSpPr/>
      </dsp:nvSpPr>
      <dsp:spPr>
        <a:xfrm>
          <a:off x="2981140" y="1532853"/>
          <a:ext cx="198802" cy="17150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AD19EF0-DB21-4862-B402-F1A522C73785}">
      <dsp:nvSpPr>
        <dsp:cNvPr id="0" name=""/>
        <dsp:cNvSpPr/>
      </dsp:nvSpPr>
      <dsp:spPr>
        <a:xfrm>
          <a:off x="4398966" y="1694934"/>
          <a:ext cx="1704283" cy="1463442"/>
        </a:xfrm>
        <a:prstGeom prst="hexagon">
          <a:avLst>
            <a:gd name="adj" fmla="val 25000"/>
            <a:gd name="vf" fmla="val 115470"/>
          </a:avLst>
        </a:prstGeom>
        <a:solidFill>
          <a:schemeClr val="lt1">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fr-FR" sz="1200" kern="1200"/>
            <a:t>Développer et partager pour tous les cultures alimentaires et les plaisirs liés à l’alimentation</a:t>
          </a:r>
        </a:p>
      </dsp:txBody>
      <dsp:txXfrm>
        <a:off x="4662943" y="1921607"/>
        <a:ext cx="1176329" cy="1010096"/>
      </dsp:txXfrm>
    </dsp:sp>
    <dsp:sp modelId="{87981614-E307-480A-A056-CCB1D4894E5A}">
      <dsp:nvSpPr>
        <dsp:cNvPr id="0" name=""/>
        <dsp:cNvSpPr/>
      </dsp:nvSpPr>
      <dsp:spPr>
        <a:xfrm>
          <a:off x="5873722" y="2343259"/>
          <a:ext cx="198802" cy="17150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6D8C8A3-44D7-4AAC-A911-47279FB51713}">
      <dsp:nvSpPr>
        <dsp:cNvPr id="0" name=""/>
        <dsp:cNvSpPr/>
      </dsp:nvSpPr>
      <dsp:spPr>
        <a:xfrm>
          <a:off x="5865589" y="2517591"/>
          <a:ext cx="1704283" cy="1463442"/>
        </a:xfrm>
        <a:prstGeom prst="hexagon">
          <a:avLst>
            <a:gd name="adj" fmla="val 25000"/>
            <a:gd name="vf" fmla="val 115470"/>
          </a:avLst>
        </a:prstGeom>
        <a:solidFill>
          <a:srgbClr val="C0000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FBB67CD-D967-4B26-816E-DFE74B0D691A}">
      <dsp:nvSpPr>
        <dsp:cNvPr id="0" name=""/>
        <dsp:cNvSpPr/>
      </dsp:nvSpPr>
      <dsp:spPr>
        <a:xfrm>
          <a:off x="6198132" y="2543976"/>
          <a:ext cx="198802" cy="17150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959E8DC-4767-43B9-82AC-17B7904D5C5E}">
      <dsp:nvSpPr>
        <dsp:cNvPr id="0" name=""/>
        <dsp:cNvSpPr/>
      </dsp:nvSpPr>
      <dsp:spPr>
        <a:xfrm>
          <a:off x="5865589" y="900077"/>
          <a:ext cx="1704283" cy="1463442"/>
        </a:xfrm>
        <a:prstGeom prst="hexagon">
          <a:avLst>
            <a:gd name="adj" fmla="val 25000"/>
            <a:gd name="vf" fmla="val 115470"/>
          </a:avLst>
        </a:prstGeom>
        <a:solidFill>
          <a:schemeClr val="lt1">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fr-FR" sz="1200" kern="1200" dirty="0"/>
            <a:t>Produire, transformer et consommer durablement </a:t>
          </a:r>
        </a:p>
      </dsp:txBody>
      <dsp:txXfrm>
        <a:off x="6129566" y="1126750"/>
        <a:ext cx="1176329" cy="1010096"/>
      </dsp:txXfrm>
    </dsp:sp>
    <dsp:sp modelId="{CB14D625-ABDC-4478-A15C-CF2D355011BD}">
      <dsp:nvSpPr>
        <dsp:cNvPr id="0" name=""/>
        <dsp:cNvSpPr/>
      </dsp:nvSpPr>
      <dsp:spPr>
        <a:xfrm>
          <a:off x="7340345" y="1555940"/>
          <a:ext cx="198802" cy="17150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E747BCB-DC2D-4225-B4A7-83206E4E413E}">
      <dsp:nvSpPr>
        <dsp:cNvPr id="0" name=""/>
        <dsp:cNvSpPr/>
      </dsp:nvSpPr>
      <dsp:spPr>
        <a:xfrm>
          <a:off x="7332212" y="1716608"/>
          <a:ext cx="1704283" cy="1463442"/>
        </a:xfrm>
        <a:prstGeom prst="hexagon">
          <a:avLst>
            <a:gd name="adj" fmla="val 25000"/>
            <a:gd name="vf" fmla="val 115470"/>
          </a:avLst>
        </a:prstGeom>
        <a:solidFill>
          <a:srgbClr val="C0000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640D1BE-31C9-4A9A-8ABF-41D2F0BA2D9B}">
      <dsp:nvSpPr>
        <dsp:cNvPr id="0" name=""/>
        <dsp:cNvSpPr/>
      </dsp:nvSpPr>
      <dsp:spPr>
        <a:xfrm>
          <a:off x="7671985" y="1749119"/>
          <a:ext cx="198802" cy="17150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AAE6841-F4E5-4CAF-9D5B-DE85BA2EB7BE}">
      <dsp:nvSpPr>
        <dsp:cNvPr id="0" name=""/>
        <dsp:cNvSpPr/>
      </dsp:nvSpPr>
      <dsp:spPr>
        <a:xfrm>
          <a:off x="7332212" y="3331766"/>
          <a:ext cx="1704283" cy="1463442"/>
        </a:xfrm>
        <a:prstGeom prst="hexagon">
          <a:avLst>
            <a:gd name="adj" fmla="val 25000"/>
            <a:gd name="vf" fmla="val 115470"/>
          </a:avLst>
        </a:prstGeom>
        <a:solidFill>
          <a:schemeClr val="lt1">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fr-FR" sz="1200" kern="1200" dirty="0"/>
            <a:t>Aider à l’insertion socio-professionnelle par des activités en lien avec l'alimentation (maraichage, cuisine pour tous ...) </a:t>
          </a:r>
        </a:p>
      </dsp:txBody>
      <dsp:txXfrm>
        <a:off x="7596189" y="3558439"/>
        <a:ext cx="1176329" cy="1010096"/>
      </dsp:txXfrm>
    </dsp:sp>
    <dsp:sp modelId="{5FC7DA86-A1C4-4B37-918B-35585CE2CCF8}">
      <dsp:nvSpPr>
        <dsp:cNvPr id="0" name=""/>
        <dsp:cNvSpPr/>
      </dsp:nvSpPr>
      <dsp:spPr>
        <a:xfrm>
          <a:off x="7670177" y="4613338"/>
          <a:ext cx="198802" cy="17150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B2257F4-147C-41AA-8857-89F1A545A0BD}">
      <dsp:nvSpPr>
        <dsp:cNvPr id="0" name=""/>
        <dsp:cNvSpPr/>
      </dsp:nvSpPr>
      <dsp:spPr>
        <a:xfrm>
          <a:off x="5865589" y="4132748"/>
          <a:ext cx="1704283" cy="1463442"/>
        </a:xfrm>
        <a:prstGeom prst="hexagon">
          <a:avLst>
            <a:gd name="adj" fmla="val 25000"/>
            <a:gd name="vf" fmla="val 115470"/>
          </a:avLst>
        </a:prstGeom>
        <a:solidFill>
          <a:srgbClr val="C0000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97FDB77B-EF2D-4236-9A0E-03DE3D1A3360}">
      <dsp:nvSpPr>
        <dsp:cNvPr id="0" name=""/>
        <dsp:cNvSpPr/>
      </dsp:nvSpPr>
      <dsp:spPr>
        <a:xfrm>
          <a:off x="7353900" y="4774948"/>
          <a:ext cx="198802" cy="17150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0A8492E-C625-43DD-8C28-48F721D740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B185840-F51F-47E1-9A96-8F712CE333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353259-8877-44FF-BA3E-D8F370448705}" type="datetimeFigureOut">
              <a:rPr lang="fr-FR" smtClean="0"/>
              <a:t>14/10/2022</a:t>
            </a:fld>
            <a:endParaRPr lang="fr-FR"/>
          </a:p>
        </p:txBody>
      </p:sp>
      <p:sp>
        <p:nvSpPr>
          <p:cNvPr id="4" name="Espace réservé du pied de page 3">
            <a:extLst>
              <a:ext uri="{FF2B5EF4-FFF2-40B4-BE49-F238E27FC236}">
                <a16:creationId xmlns:a16="http://schemas.microsoft.com/office/drawing/2014/main" id="{29BAA42F-67E9-4EF5-BCFB-9B3A549809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2325B46-AEFF-4C0F-B85A-3F4119859C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E12E8-ACB9-4226-AA3E-44D8F93D7C57}" type="slidenum">
              <a:rPr lang="fr-FR" smtClean="0"/>
              <a:t>‹N°›</a:t>
            </a:fld>
            <a:endParaRPr lang="fr-FR"/>
          </a:p>
        </p:txBody>
      </p:sp>
    </p:spTree>
    <p:extLst>
      <p:ext uri="{BB962C8B-B14F-4D97-AF65-F5344CB8AC3E}">
        <p14:creationId xmlns:p14="http://schemas.microsoft.com/office/powerpoint/2010/main" val="2390295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B746A-0AA1-4E53-9ECA-0C735658EFB1}" type="datetimeFigureOut">
              <a:rPr lang="fr-FR" smtClean="0"/>
              <a:t>14/10/2022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CFF9B-FFF8-4F2A-BDBC-204B229FE1AD}" type="slidenum">
              <a:rPr lang="fr-FR" smtClean="0"/>
              <a:t>‹N°›</a:t>
            </a:fld>
            <a:endParaRPr lang="fr-FR"/>
          </a:p>
        </p:txBody>
      </p:sp>
    </p:spTree>
    <p:extLst>
      <p:ext uri="{BB962C8B-B14F-4D97-AF65-F5344CB8AC3E}">
        <p14:creationId xmlns:p14="http://schemas.microsoft.com/office/powerpoint/2010/main" val="301272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fr-FR"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7613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3A688-B506-477F-BF3C-75ADAB96CF07}"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7617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3A688-B506-477F-BF3C-75ADAB96CF07}"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239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3A688-B506-477F-BF3C-75ADAB96CF07}"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443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C193D-55EA-497D-B098-802D09F28948}" type="datetime1">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14/10/2022</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749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DA1122-291A-4F18-9D58-107D7D7E8C77}" type="datetime1">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14/10/2022</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u numéro de diapositive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70BCB-1D60-4327-9BBF-F7CB87046A2A}"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6089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Faire un état des lieux de ce qui existe en EGA (actions, acteurs)</a:t>
            </a:r>
          </a:p>
          <a:p>
            <a:r>
              <a:rPr lang="fr-FR" dirty="0"/>
              <a:t>Placer ces actions dans des </a:t>
            </a:r>
            <a:r>
              <a:rPr lang="fr-FR" b="1" dirty="0"/>
              <a:t>objectifs généraux, spécifiques et pédagogiques</a:t>
            </a:r>
          </a:p>
          <a:p>
            <a:r>
              <a:rPr lang="fr-FR" dirty="0"/>
              <a:t>Identifier si les objectifs généraux peuvent s’inscrire dans le </a:t>
            </a:r>
            <a:r>
              <a:rPr lang="fr-FR" dirty="0" err="1"/>
              <a:t>PEDT</a:t>
            </a:r>
            <a:r>
              <a:rPr lang="fr-FR" dirty="0"/>
              <a:t> de la ville quand il existe</a:t>
            </a:r>
          </a:p>
          <a:p>
            <a:r>
              <a:rPr lang="fr-FR" dirty="0"/>
              <a:t>Enrichir ces actions par des outils et actions ayant fait leurs preuves (antériorité, et évaluation) </a:t>
            </a:r>
          </a:p>
          <a:p>
            <a:r>
              <a:rPr lang="fr-FR" b="1" dirty="0"/>
              <a:t>Concevoir un projet éducatif alimentaire</a:t>
            </a:r>
          </a:p>
          <a:p>
            <a:endParaRPr lang="fr-FR" dirty="0"/>
          </a:p>
          <a:p>
            <a:r>
              <a:rPr lang="fr-FR" dirty="0"/>
              <a:t>Mobiliser des acteurs pour mettre en œuvre le projet (en interne et externe)</a:t>
            </a:r>
          </a:p>
          <a:p>
            <a:r>
              <a:rPr lang="fr-FR" b="1" dirty="0"/>
              <a:t>Construire la vision et les valeurs partagées pour ce projet</a:t>
            </a:r>
          </a:p>
          <a:p>
            <a:r>
              <a:rPr lang="fr-FR" dirty="0"/>
              <a:t>Faire un état des lieux des compétences des acteurs</a:t>
            </a:r>
          </a:p>
          <a:p>
            <a:r>
              <a:rPr lang="fr-FR" dirty="0"/>
              <a:t>En fonction des compétences, définir un plan de formation (</a:t>
            </a:r>
            <a:r>
              <a:rPr lang="fr-FR" dirty="0" err="1"/>
              <a:t>CNPFT</a:t>
            </a:r>
            <a:r>
              <a:rPr lang="fr-FR" dirty="0"/>
              <a:t> et acteurs formateurs compétents)</a:t>
            </a:r>
          </a:p>
          <a:p>
            <a:endParaRPr lang="fr-FR" dirty="0"/>
          </a:p>
          <a:p>
            <a:r>
              <a:rPr lang="fr-FR" dirty="0"/>
              <a:t>Mettre en place </a:t>
            </a:r>
            <a:r>
              <a:rPr lang="fr-FR" b="1" dirty="0"/>
              <a:t>la stratégie d’évaluation </a:t>
            </a:r>
            <a:r>
              <a:rPr lang="fr-FR" dirty="0"/>
              <a:t>(indicateurs associés aux objectifs pédagogiques, outils d’évaluation, acteurs de l’évaluation, planning d’évaluation</a:t>
            </a:r>
          </a:p>
          <a:p>
            <a:endParaRPr lang="fr-FR" dirty="0"/>
          </a:p>
          <a:p>
            <a:r>
              <a:rPr lang="fr-FR" dirty="0"/>
              <a:t>Année 1 : Expérimenter le programme éducatif alimentaire sur un site choisi selon l’engagement des acteurs et sa facilité de mise en œuvre.</a:t>
            </a:r>
          </a:p>
          <a:p>
            <a:r>
              <a:rPr lang="fr-FR" dirty="0"/>
              <a:t>Fin Année 1 : Collecter toutes les évaluations, les synthétiser et les présenter en interne et externe</a:t>
            </a:r>
          </a:p>
          <a:p>
            <a:endParaRPr lang="fr-FR" dirty="0"/>
          </a:p>
          <a:p>
            <a:r>
              <a:rPr lang="fr-FR" dirty="0"/>
              <a:t>Année 2 : si possible, consulter les citoyens</a:t>
            </a:r>
          </a:p>
          <a:p>
            <a:r>
              <a:rPr lang="fr-FR" dirty="0"/>
              <a:t>Inclure dans le projet, une partie des attentes citoyens, permettant ainsi d’ouvrir le projet sur d’autres temps éducatifs.</a:t>
            </a:r>
          </a:p>
          <a:p>
            <a:r>
              <a:rPr lang="fr-FR" dirty="0"/>
              <a:t>Mettre en œuvre le programme sur le même site. Communiquer et évaluer</a:t>
            </a:r>
          </a:p>
          <a:p>
            <a:endParaRPr lang="fr-FR" dirty="0"/>
          </a:p>
          <a:p>
            <a:r>
              <a:rPr lang="fr-FR" dirty="0"/>
              <a:t>Année 3 : si possible mettre en œuvre le programme sur un autre site, choisi en fonction de critères de type (typologie de la restauration collective, </a:t>
            </a:r>
            <a:r>
              <a:rPr lang="fr-FR" dirty="0" err="1"/>
              <a:t>CSP</a:t>
            </a:r>
            <a:r>
              <a:rPr lang="fr-FR" dirty="0"/>
              <a:t>, animateurs, ...)</a:t>
            </a:r>
          </a:p>
          <a:p>
            <a:r>
              <a:rPr lang="fr-FR" dirty="0" err="1"/>
              <a:t>Etudier</a:t>
            </a:r>
            <a:r>
              <a:rPr lang="fr-FR" dirty="0"/>
              <a:t> l’intérêt de construire un SCI de territoire, qui pourrait porter ces projets éducations alimentaires, en orchestrant les acteurs (agents et ressources extérieures), et en mobilisant des financements avec le soutien de la collectivité.</a:t>
            </a:r>
          </a:p>
          <a:p>
            <a:r>
              <a:rPr lang="fr-FR" dirty="0"/>
              <a:t>...</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0B4F75-B036-47BD-903B-3712A076D943}"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4905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687A8-173A-442A-88FF-B0A48147E6A7}"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prstClr val="black"/>
                </a:solidFill>
                <a:effectLst/>
                <a:uLnTx/>
                <a:uFillTx/>
                <a:latin typeface="Calibri"/>
                <a:ea typeface="+mn-ea"/>
                <a:cs typeface="+mn-cs"/>
              </a:rPr>
              <a:t>9/03/2021</a:t>
            </a:r>
          </a:p>
        </p:txBody>
      </p:sp>
      <p:sp>
        <p:nvSpPr>
          <p:cNvPr id="7" name="Espace réservé de l'en-tête 6"/>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prstClr val="black"/>
                </a:solidFill>
                <a:effectLst/>
                <a:uLnTx/>
                <a:uFillTx/>
                <a:latin typeface="Calibri"/>
                <a:ea typeface="+mn-ea"/>
                <a:cs typeface="+mn-cs"/>
              </a:rPr>
              <a:t>ANEGJ - Terres en villes</a:t>
            </a:r>
          </a:p>
        </p:txBody>
      </p:sp>
      <p:sp>
        <p:nvSpPr>
          <p:cNvPr id="8" name="Espace réservé du pied de page 5"/>
          <p:cNvSpPr>
            <a:spLocks noGrp="1"/>
          </p:cNvSpPr>
          <p:nvPr>
            <p:ph type="ftr" sz="quarter" idx="4"/>
          </p:nvPr>
        </p:nvSpPr>
        <p:spPr>
          <a:xfrm>
            <a:off x="1575548" y="8685213"/>
            <a:ext cx="3706905" cy="458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a:ea typeface="+mn-ea"/>
                <a:cs typeface="+mn-cs"/>
              </a:rPr>
              <a:t>Projet EGA-PAT : Présentation synthétique commentée</a:t>
            </a:r>
          </a:p>
        </p:txBody>
      </p:sp>
    </p:spTree>
    <p:extLst>
      <p:ext uri="{BB962C8B-B14F-4D97-AF65-F5344CB8AC3E}">
        <p14:creationId xmlns:p14="http://schemas.microsoft.com/office/powerpoint/2010/main" val="187461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687A8-173A-442A-88FF-B0A48147E6A7}"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prstClr val="black"/>
                </a:solidFill>
                <a:effectLst/>
                <a:uLnTx/>
                <a:uFillTx/>
                <a:latin typeface="Calibri"/>
                <a:ea typeface="+mn-ea"/>
                <a:cs typeface="+mn-cs"/>
              </a:rPr>
              <a:t>9/03/2021</a:t>
            </a:r>
          </a:p>
        </p:txBody>
      </p:sp>
      <p:sp>
        <p:nvSpPr>
          <p:cNvPr id="7" name="Espace réservé de l'en-tête 6"/>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prstClr val="black"/>
                </a:solidFill>
                <a:effectLst/>
                <a:uLnTx/>
                <a:uFillTx/>
                <a:latin typeface="Calibri"/>
                <a:ea typeface="+mn-ea"/>
                <a:cs typeface="+mn-cs"/>
              </a:rPr>
              <a:t>ANEGJ - Terres en villes</a:t>
            </a:r>
          </a:p>
        </p:txBody>
      </p:sp>
      <p:sp>
        <p:nvSpPr>
          <p:cNvPr id="8" name="Espace réservé du pied de page 5"/>
          <p:cNvSpPr>
            <a:spLocks noGrp="1"/>
          </p:cNvSpPr>
          <p:nvPr>
            <p:ph type="ftr" sz="quarter" idx="4"/>
          </p:nvPr>
        </p:nvSpPr>
        <p:spPr>
          <a:xfrm>
            <a:off x="1575548" y="8685213"/>
            <a:ext cx="3706905" cy="458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a:ea typeface="+mn-ea"/>
                <a:cs typeface="+mn-cs"/>
              </a:rPr>
              <a:t>Projet EGA-PAT : Présentation synthétique commentée</a:t>
            </a:r>
          </a:p>
        </p:txBody>
      </p:sp>
    </p:spTree>
    <p:extLst>
      <p:ext uri="{BB962C8B-B14F-4D97-AF65-F5344CB8AC3E}">
        <p14:creationId xmlns:p14="http://schemas.microsoft.com/office/powerpoint/2010/main" val="3073811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3 phases</a:t>
            </a:r>
            <a:r>
              <a:rPr lang="fr-FR" b="1" baseline="0" dirty="0"/>
              <a:t> d’activités sont prévues :</a:t>
            </a:r>
          </a:p>
          <a:p>
            <a:pPr marL="171450" indent="-171450">
              <a:buFont typeface="Arial" panose="020B0604020202020204" pitchFamily="34" charset="0"/>
              <a:buChar char="•"/>
            </a:pPr>
            <a:r>
              <a:rPr lang="fr-FR" baseline="0" dirty="0"/>
              <a:t>Une première phase (CONSOLIDER) visant à continuer l’analyse des pratiques et des outils, par des interviews. Cette analyse sera consolidée dans un mode opératoire, décrivant les pratiques et les outils. </a:t>
            </a:r>
          </a:p>
          <a:p>
            <a:pPr marL="171450" indent="-171450">
              <a:buFont typeface="Arial" panose="020B0604020202020204" pitchFamily="34" charset="0"/>
              <a:buChar char="•"/>
            </a:pPr>
            <a:r>
              <a:rPr lang="fr-FR" baseline="0" dirty="0"/>
              <a:t>Cette consolidation réunit tous les acteurs PAT et de l’éducation au goût et à l’alimentation, mettant déjà en place les pratiques et les outils.  Dans cette phase, le mode opératoire sera évalué à partir de critères et d’indicateurs définis collectivement, et une formation sera construite pour former au mode opératoire à adresser aux acteurs des autres territoires souhaitant mettre en place des pratiques et outils d’éducation au goût et à l’alimentation. </a:t>
            </a:r>
          </a:p>
          <a:p>
            <a:pPr marL="171450" indent="-171450">
              <a:buFont typeface="Arial" panose="020B0604020202020204" pitchFamily="34" charset="0"/>
              <a:buChar char="•"/>
            </a:pPr>
            <a:r>
              <a:rPr lang="fr-FR" baseline="0" dirty="0"/>
              <a:t>La seconde phase (ÉVALUER, DÉCRIRE) visant à mettre en place le mode opératoire sur ces autres territoires, à évaluer à partir des critères et indicateurs travaillés dans la première phase et à enrichir le mode opératoire pour l’inclure dans un guide bonnes pratiques.</a:t>
            </a:r>
          </a:p>
          <a:p>
            <a:pPr marL="171450" indent="-171450">
              <a:buFont typeface="Arial" panose="020B0604020202020204" pitchFamily="34" charset="0"/>
              <a:buChar char="•"/>
            </a:pPr>
            <a:r>
              <a:rPr lang="fr-FR" baseline="0" dirty="0"/>
              <a:t>La troisième phase (COMMUNIQUER) visant à communiquer ce guide de bonnes pratiques auprès des PAT et des acteurs de l’éducation au goût et à l’alimentation. </a:t>
            </a:r>
          </a:p>
          <a:p>
            <a:endParaRPr lang="fr-FR" baseline="0" dirty="0"/>
          </a:p>
          <a:p>
            <a:r>
              <a:rPr lang="fr-FR" baseline="0" dirty="0"/>
              <a:t>Tout cela est possible grâce à des binômes PAT / professionnel de l’éducation au goût et à l’alimentation.</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687A8-173A-442A-88FF-B0A48147E6A7}"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prstClr val="black"/>
                </a:solidFill>
                <a:effectLst/>
                <a:uLnTx/>
                <a:uFillTx/>
                <a:latin typeface="Calibri"/>
                <a:ea typeface="+mn-ea"/>
                <a:cs typeface="+mn-cs"/>
              </a:rPr>
              <a:t>9/03/2021</a:t>
            </a:r>
          </a:p>
        </p:txBody>
      </p:sp>
      <p:sp>
        <p:nvSpPr>
          <p:cNvPr id="7" name="Espace réservé de l'en-tête 6"/>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prstClr val="black"/>
                </a:solidFill>
                <a:effectLst/>
                <a:uLnTx/>
                <a:uFillTx/>
                <a:latin typeface="Calibri"/>
                <a:ea typeface="+mn-ea"/>
                <a:cs typeface="+mn-cs"/>
              </a:rPr>
              <a:t>ANEGJ - Terres en villes</a:t>
            </a:r>
          </a:p>
        </p:txBody>
      </p:sp>
      <p:sp>
        <p:nvSpPr>
          <p:cNvPr id="8" name="Espace réservé du pied de page 5"/>
          <p:cNvSpPr>
            <a:spLocks noGrp="1"/>
          </p:cNvSpPr>
          <p:nvPr>
            <p:ph type="ftr" sz="quarter" idx="4"/>
          </p:nvPr>
        </p:nvSpPr>
        <p:spPr>
          <a:xfrm>
            <a:off x="1575548" y="8685213"/>
            <a:ext cx="3706905" cy="458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a:ea typeface="+mn-ea"/>
                <a:cs typeface="+mn-cs"/>
              </a:rPr>
              <a:t>Projet EGA-PAT : Présentation synthétique commentée</a:t>
            </a:r>
          </a:p>
        </p:txBody>
      </p:sp>
    </p:spTree>
    <p:extLst>
      <p:ext uri="{BB962C8B-B14F-4D97-AF65-F5344CB8AC3E}">
        <p14:creationId xmlns:p14="http://schemas.microsoft.com/office/powerpoint/2010/main" val="2114738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70BCB-1D60-4327-9BBF-F7CB87046A2A}"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149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431800"/>
            <a:ext cx="5486400" cy="3086100"/>
          </a:xfrm>
        </p:spPr>
      </p:sp>
      <p:sp>
        <p:nvSpPr>
          <p:cNvPr id="3" name="Espace réservé des notes 2"/>
          <p:cNvSpPr>
            <a:spLocks noGrp="1"/>
          </p:cNvSpPr>
          <p:nvPr>
            <p:ph type="body" idx="1"/>
          </p:nvPr>
        </p:nvSpPr>
        <p:spPr>
          <a:xfrm>
            <a:off x="685800" y="3765549"/>
            <a:ext cx="5486400" cy="3600451"/>
          </a:xfrm>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687A8-173A-442A-88FF-B0A48147E6A7}"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prstClr val="black"/>
                </a:solidFill>
                <a:effectLst/>
                <a:uLnTx/>
                <a:uFillTx/>
                <a:latin typeface="Calibri"/>
                <a:ea typeface="+mn-ea"/>
                <a:cs typeface="+mn-cs"/>
              </a:rPr>
              <a:t>9/03/2021</a:t>
            </a:r>
          </a:p>
        </p:txBody>
      </p:sp>
      <p:sp>
        <p:nvSpPr>
          <p:cNvPr id="7" name="Espace réservé de l'en-tête 6"/>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prstClr val="black"/>
                </a:solidFill>
                <a:effectLst/>
                <a:uLnTx/>
                <a:uFillTx/>
                <a:latin typeface="Calibri"/>
                <a:ea typeface="+mn-ea"/>
                <a:cs typeface="+mn-cs"/>
              </a:rPr>
              <a:t>ANEGJ - Terres en villes</a:t>
            </a:r>
          </a:p>
        </p:txBody>
      </p:sp>
      <p:sp>
        <p:nvSpPr>
          <p:cNvPr id="8" name="Espace réservé du pied de page 5"/>
          <p:cNvSpPr>
            <a:spLocks noGrp="1"/>
          </p:cNvSpPr>
          <p:nvPr>
            <p:ph type="ftr" sz="quarter" idx="4"/>
          </p:nvPr>
        </p:nvSpPr>
        <p:spPr>
          <a:xfrm>
            <a:off x="1575548" y="8685213"/>
            <a:ext cx="3706905" cy="458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a:ea typeface="+mn-ea"/>
                <a:cs typeface="+mn-cs"/>
              </a:rPr>
              <a:t>Projet EGA-PAT : Présentation synthétique commentée</a:t>
            </a:r>
          </a:p>
        </p:txBody>
      </p:sp>
    </p:spTree>
    <p:extLst>
      <p:ext uri="{BB962C8B-B14F-4D97-AF65-F5344CB8AC3E}">
        <p14:creationId xmlns:p14="http://schemas.microsoft.com/office/powerpoint/2010/main" val="2690298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70BCB-1D60-4327-9BBF-F7CB87046A2A}"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prstClr val="black"/>
                </a:solidFill>
                <a:effectLst/>
                <a:uLnTx/>
                <a:uFillTx/>
                <a:latin typeface="Calibri"/>
                <a:ea typeface="+mn-ea"/>
                <a:cs typeface="+mn-cs"/>
              </a:rPr>
              <a:t>9/03/2021</a:t>
            </a:r>
          </a:p>
        </p:txBody>
      </p:sp>
      <p:sp>
        <p:nvSpPr>
          <p:cNvPr id="6" name="Espace réservé du pied de page 5"/>
          <p:cNvSpPr>
            <a:spLocks noGrp="1"/>
          </p:cNvSpPr>
          <p:nvPr>
            <p:ph type="ftr" sz="quarter" idx="12"/>
          </p:nvPr>
        </p:nvSpPr>
        <p:spPr>
          <a:xfrm>
            <a:off x="1575548" y="8685213"/>
            <a:ext cx="3706905" cy="458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a:ea typeface="+mn-ea"/>
                <a:cs typeface="+mn-cs"/>
              </a:rPr>
              <a:t>Projet EGA-PAT : Présentation synthétique commentée</a:t>
            </a:r>
          </a:p>
        </p:txBody>
      </p:sp>
      <p:sp>
        <p:nvSpPr>
          <p:cNvPr id="7" name="Espace réservé de l'en-tête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prstClr val="black"/>
                </a:solidFill>
                <a:effectLst/>
                <a:uLnTx/>
                <a:uFillTx/>
                <a:latin typeface="Calibri"/>
                <a:ea typeface="+mn-ea"/>
                <a:cs typeface="+mn-cs"/>
              </a:rPr>
              <a:t>ANEGJ - Terres en villes</a:t>
            </a:r>
          </a:p>
        </p:txBody>
      </p:sp>
    </p:spTree>
    <p:extLst>
      <p:ext uri="{BB962C8B-B14F-4D97-AF65-F5344CB8AC3E}">
        <p14:creationId xmlns:p14="http://schemas.microsoft.com/office/powerpoint/2010/main" val="393672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9966-416F-4C33-BE98-C772919AA28B}"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081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70BCB-1D60-4327-9BBF-F7CB87046A2A}"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977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a:p>
            <a:r>
              <a:rPr lang="fr-FR" dirty="0"/>
              <a:t>Lors de notre rencontre</a:t>
            </a:r>
            <a:r>
              <a:rPr lang="fr-FR" baseline="0" dirty="0"/>
              <a:t> précédente, </a:t>
            </a:r>
            <a:r>
              <a:rPr lang="fr-FR" dirty="0"/>
              <a:t>nous avons expérimenter l’alimentation avec nos 5 sens et  à travers différents ateliers:</a:t>
            </a:r>
          </a:p>
          <a:p>
            <a:r>
              <a:rPr lang="fr-FR" dirty="0"/>
              <a:t>La vue :</a:t>
            </a:r>
          </a:p>
          <a:p>
            <a:pPr>
              <a:buFont typeface="Arial" pitchFamily="34" charset="0"/>
              <a:buChar char="•"/>
            </a:pPr>
            <a:r>
              <a:rPr lang="fr-FR" dirty="0"/>
              <a:t> sans les yeux découverte d’un aliment (framboise)</a:t>
            </a:r>
          </a:p>
          <a:p>
            <a:pPr>
              <a:buFont typeface="Arial" pitchFamily="34" charset="0"/>
              <a:buChar char="•"/>
            </a:pPr>
            <a:r>
              <a:rPr lang="fr-FR" dirty="0"/>
              <a:t> Des aliments inconnus, peu habituels pour certains d’entre nous</a:t>
            </a:r>
          </a:p>
          <a:p>
            <a:r>
              <a:rPr lang="fr-FR" dirty="0"/>
              <a:t> </a:t>
            </a:r>
          </a:p>
          <a:p>
            <a:r>
              <a:rPr lang="fr-FR" dirty="0"/>
              <a:t>L’odorat : découverte</a:t>
            </a:r>
            <a:r>
              <a:rPr lang="fr-FR" baseline="0" dirty="0"/>
              <a:t> de l’importance des odeurs </a:t>
            </a:r>
          </a:p>
          <a:p>
            <a:r>
              <a:rPr lang="fr-FR" baseline="0" dirty="0"/>
              <a:t> </a:t>
            </a:r>
            <a:endParaRPr lang="fr-FR" dirty="0"/>
          </a:p>
          <a:p>
            <a:endParaRPr lang="fr-FR" dirty="0"/>
          </a:p>
          <a:p>
            <a:r>
              <a:rPr lang="fr-FR" dirty="0"/>
              <a:t>Et pourtant MANGER</a:t>
            </a:r>
            <a:r>
              <a:rPr lang="fr-FR" baseline="0" dirty="0"/>
              <a:t> c’est vital!</a:t>
            </a:r>
            <a:endParaRPr lang="fr-FR" dirty="0"/>
          </a:p>
          <a:p>
            <a:endParaRPr lang="fr-FR" dirty="0"/>
          </a:p>
          <a:p>
            <a:r>
              <a:rPr lang="fr-FR" dirty="0"/>
              <a:t>Nous</a:t>
            </a:r>
            <a:r>
              <a:rPr lang="fr-FR" baseline="0" dirty="0"/>
              <a:t> avons aujourd’hui une alimentation </a:t>
            </a:r>
            <a:r>
              <a:rPr lang="fr-FR" baseline="0" dirty="0" err="1"/>
              <a:t>tres</a:t>
            </a:r>
            <a:r>
              <a:rPr lang="fr-FR" baseline="0" dirty="0"/>
              <a:t> voir hyper riche et variée. </a:t>
            </a:r>
          </a:p>
          <a:p>
            <a:r>
              <a:rPr lang="fr-FR" baseline="0" dirty="0"/>
              <a:t>Nous n’avons jamais eu autant d’aliment </a:t>
            </a:r>
          </a:p>
          <a:p>
            <a:r>
              <a:rPr lang="fr-FR" baseline="0" dirty="0" err="1"/>
              <a:t>Vegetarien</a:t>
            </a:r>
            <a:r>
              <a:rPr lang="fr-FR" baseline="0" dirty="0"/>
              <a:t>, selon notre culture, rapidement ou simplement ….</a:t>
            </a:r>
          </a:p>
          <a:p>
            <a:r>
              <a:rPr lang="fr-FR" baseline="0" dirty="0"/>
              <a:t> </a:t>
            </a:r>
          </a:p>
          <a:p>
            <a:r>
              <a:rPr lang="fr-FR" dirty="0"/>
              <a:t>L’acte de se </a:t>
            </a:r>
            <a:r>
              <a:rPr lang="fr-FR" u="sng" dirty="0"/>
              <a:t>nourrir est sans doute l’acte le plus fondamental </a:t>
            </a:r>
            <a:r>
              <a:rPr lang="fr-FR" dirty="0"/>
              <a:t>pour les organismes </a:t>
            </a:r>
            <a:r>
              <a:rPr lang="fr-FR" dirty="0" err="1"/>
              <a:t>apres</a:t>
            </a:r>
            <a:r>
              <a:rPr lang="fr-FR" dirty="0"/>
              <a:t> l’acte de respirer</a:t>
            </a:r>
          </a:p>
          <a:p>
            <a:r>
              <a:rPr lang="fr-FR" dirty="0"/>
              <a:t>C’est vital car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9966-416F-4C33-BE98-C772919AA28B}"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8056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457200">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F3A7C-6E41-40C8-85E9-92A7D7672B1E}"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352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457200">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F3A7C-6E41-40C8-85E9-92A7D7672B1E}"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387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B833F-65E2-4E87-87D0-600E331F65A4}" type="slidenum">
              <a:rPr kumimoji="0" lang="fr-FR" altLang="fr-FR"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altLang="fr-FR" sz="1300" b="0" i="0" u="none" strike="noStrike" kern="1200" cap="none" spc="0" normalizeH="0" baseline="0" noProof="0">
              <a:ln>
                <a:noFill/>
              </a:ln>
              <a:solidFill>
                <a:prstClr val="black"/>
              </a:solidFill>
              <a:effectLst/>
              <a:uLnTx/>
              <a:uFillTx/>
              <a:latin typeface="Calibri"/>
              <a:ea typeface="+mn-ea"/>
              <a:cs typeface="+mn-cs"/>
            </a:endParaRPr>
          </a:p>
        </p:txBody>
      </p:sp>
      <p:sp>
        <p:nvSpPr>
          <p:cNvPr id="67586" name="Rectangle 2"/>
          <p:cNvSpPr>
            <a:spLocks noGrp="1" noRot="1" noChangeAspect="1" noChangeArrowheads="1" noTextEdit="1"/>
          </p:cNvSpPr>
          <p:nvPr>
            <p:ph type="sldImg"/>
          </p:nvPr>
        </p:nvSpPr>
        <p:spPr>
          <a:xfrm>
            <a:off x="-223838" y="808038"/>
            <a:ext cx="7183438" cy="4041775"/>
          </a:xfrm>
          <a:ln/>
        </p:spPr>
      </p:sp>
      <p:sp>
        <p:nvSpPr>
          <p:cNvPr id="67587" name="Rectangle 3"/>
          <p:cNvSpPr>
            <a:spLocks noGrp="1" noChangeArrowheads="1"/>
          </p:cNvSpPr>
          <p:nvPr>
            <p:ph type="body" idx="1"/>
          </p:nvPr>
        </p:nvSpPr>
        <p:spPr>
          <a:xfrm>
            <a:off x="709841" y="5033160"/>
            <a:ext cx="5438140" cy="4466987"/>
          </a:xfrm>
        </p:spPr>
        <p:txBody>
          <a:bodyPr/>
          <a:lstStyle/>
          <a:p>
            <a:endParaRPr lang="fr-FR" altLang="fr-FR" dirty="0"/>
          </a:p>
        </p:txBody>
      </p:sp>
    </p:spTree>
    <p:extLst>
      <p:ext uri="{BB962C8B-B14F-4D97-AF65-F5344CB8AC3E}">
        <p14:creationId xmlns:p14="http://schemas.microsoft.com/office/powerpoint/2010/main" val="72681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70BCB-1D60-4327-9BBF-F7CB87046A2A}"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44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1.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4.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2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31.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21.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24.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31.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5.xml"/><Relationship Id="rId4" Type="http://schemas.openxmlformats.org/officeDocument/2006/relationships/image" Target="../media/image21.jpe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5.xml"/><Relationship Id="rId4" Type="http://schemas.openxmlformats.org/officeDocument/2006/relationships/image" Target="../media/image24.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A022656-AA97-40F8-AAA5-6465A346BE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9280"/>
            <a:ext cx="12191999" cy="4998719"/>
          </a:xfrm>
          <a:prstGeom prst="rect">
            <a:avLst/>
          </a:prstGeom>
        </p:spPr>
      </p:pic>
      <p:sp>
        <p:nvSpPr>
          <p:cNvPr id="2" name="Titre 1">
            <a:extLst>
              <a:ext uri="{FF2B5EF4-FFF2-40B4-BE49-F238E27FC236}">
                <a16:creationId xmlns:a16="http://schemas.microsoft.com/office/drawing/2014/main" id="{D1EAE51D-AECB-4326-AA4B-2DF1F6963842}"/>
              </a:ext>
            </a:extLst>
          </p:cNvPr>
          <p:cNvSpPr>
            <a:spLocks noGrp="1"/>
          </p:cNvSpPr>
          <p:nvPr>
            <p:ph type="ctrTitle"/>
          </p:nvPr>
        </p:nvSpPr>
        <p:spPr>
          <a:xfrm>
            <a:off x="5127880" y="1892379"/>
            <a:ext cx="6759318" cy="2387600"/>
          </a:xfrm>
        </p:spPr>
        <p:txBody>
          <a:bodyPr anchor="ctr"/>
          <a:lstStyle>
            <a:lvl1pPr algn="ctr">
              <a:defRPr sz="6000"/>
            </a:lvl1pPr>
          </a:lstStyle>
          <a:p>
            <a:endParaRPr lang="fr-FR"/>
          </a:p>
        </p:txBody>
      </p:sp>
      <p:sp>
        <p:nvSpPr>
          <p:cNvPr id="3" name="Sous-titre 2">
            <a:extLst>
              <a:ext uri="{FF2B5EF4-FFF2-40B4-BE49-F238E27FC236}">
                <a16:creationId xmlns:a16="http://schemas.microsoft.com/office/drawing/2014/main" id="{4E5E5C12-EB9F-4263-8796-2785694C66F0}"/>
              </a:ext>
            </a:extLst>
          </p:cNvPr>
          <p:cNvSpPr>
            <a:spLocks noGrp="1"/>
          </p:cNvSpPr>
          <p:nvPr>
            <p:ph type="subTitle" idx="1"/>
          </p:nvPr>
        </p:nvSpPr>
        <p:spPr>
          <a:xfrm>
            <a:off x="5127879" y="4372054"/>
            <a:ext cx="6759317" cy="415959"/>
          </a:xfrm>
        </p:spPr>
        <p:txBody>
          <a:bodyPr anchor="ctr">
            <a:noAutofit/>
          </a:bodyPr>
          <a:lstStyle>
            <a:lvl1pPr marL="0" indent="0" algn="ct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a:p>
        </p:txBody>
      </p:sp>
      <p:pic>
        <p:nvPicPr>
          <p:cNvPr id="14" name="Image 13">
            <a:extLst>
              <a:ext uri="{FF2B5EF4-FFF2-40B4-BE49-F238E27FC236}">
                <a16:creationId xmlns:a16="http://schemas.microsoft.com/office/drawing/2014/main" id="{E708CEC6-D903-45A0-BBC8-A6E98921EA2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03264" y="1859280"/>
            <a:ext cx="3749040" cy="2688336"/>
          </a:xfrm>
          <a:prstGeom prst="rect">
            <a:avLst/>
          </a:prstGeom>
        </p:spPr>
      </p:pic>
      <p:cxnSp>
        <p:nvCxnSpPr>
          <p:cNvPr id="15" name="Connecteur droit 14">
            <a:extLst>
              <a:ext uri="{FF2B5EF4-FFF2-40B4-BE49-F238E27FC236}">
                <a16:creationId xmlns:a16="http://schemas.microsoft.com/office/drawing/2014/main" id="{EDD113C9-1AD9-4211-8E95-FD152B3F0CBD}"/>
              </a:ext>
            </a:extLst>
          </p:cNvPr>
          <p:cNvCxnSpPr/>
          <p:nvPr userDrawn="1"/>
        </p:nvCxnSpPr>
        <p:spPr>
          <a:xfrm>
            <a:off x="4953936" y="2109708"/>
            <a:ext cx="0" cy="221284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10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calaire Orange">
    <p:bg>
      <p:bgPr>
        <a:solidFill>
          <a:srgbClr val="F59B1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4A0B354-1CA0-48AF-85C2-0CF5818B86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256" y="4551841"/>
            <a:ext cx="2352528" cy="2306159"/>
          </a:xfrm>
          <a:prstGeom prst="rect">
            <a:avLst/>
          </a:prstGeom>
        </p:spPr>
      </p:pic>
      <p:pic>
        <p:nvPicPr>
          <p:cNvPr id="7" name="Image 6">
            <a:extLst>
              <a:ext uri="{FF2B5EF4-FFF2-40B4-BE49-F238E27FC236}">
                <a16:creationId xmlns:a16="http://schemas.microsoft.com/office/drawing/2014/main" id="{039FFE31-E2BE-4E3C-943C-C60EAF8B3EC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96306" y="4632158"/>
            <a:ext cx="2406317" cy="2255921"/>
          </a:xfrm>
          <a:prstGeom prst="rect">
            <a:avLst/>
          </a:prstGeom>
        </p:spPr>
      </p:pic>
      <p:pic>
        <p:nvPicPr>
          <p:cNvPr id="8" name="Image 7">
            <a:extLst>
              <a:ext uri="{FF2B5EF4-FFF2-40B4-BE49-F238E27FC236}">
                <a16:creationId xmlns:a16="http://schemas.microsoft.com/office/drawing/2014/main" id="{71B62136-E744-4EEC-AACC-9739D6CA09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919673" y="1089"/>
            <a:ext cx="3282950" cy="2829878"/>
          </a:xfrm>
          <a:prstGeom prst="rect">
            <a:avLst/>
          </a:prstGeom>
        </p:spPr>
      </p:pic>
      <p:sp>
        <p:nvSpPr>
          <p:cNvPr id="9" name="Rectangle 8">
            <a:extLst>
              <a:ext uri="{FF2B5EF4-FFF2-40B4-BE49-F238E27FC236}">
                <a16:creationId xmlns:a16="http://schemas.microsoft.com/office/drawing/2014/main" id="{98236CF5-C018-451F-87A1-AD89441C6B20}"/>
              </a:ext>
            </a:extLst>
          </p:cNvPr>
          <p:cNvSpPr/>
          <p:nvPr userDrawn="1"/>
        </p:nvSpPr>
        <p:spPr>
          <a:xfrm>
            <a:off x="1799771" y="4354286"/>
            <a:ext cx="943429" cy="899885"/>
          </a:xfrm>
          <a:prstGeom prst="rect">
            <a:avLst/>
          </a:prstGeom>
          <a:solidFill>
            <a:srgbClr val="F59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C260CA1B-D23F-4F5E-9925-DFA313385BB5}"/>
              </a:ext>
            </a:extLst>
          </p:cNvPr>
          <p:cNvSpPr/>
          <p:nvPr userDrawn="1"/>
        </p:nvSpPr>
        <p:spPr>
          <a:xfrm>
            <a:off x="8800032" y="2311264"/>
            <a:ext cx="943429" cy="899885"/>
          </a:xfrm>
          <a:prstGeom prst="rect">
            <a:avLst/>
          </a:prstGeom>
          <a:solidFill>
            <a:srgbClr val="F59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id="{4299E42C-7212-41D2-A7D0-D17D94421EA8}"/>
              </a:ext>
            </a:extLst>
          </p:cNvPr>
          <p:cNvSpPr>
            <a:spLocks noGrp="1"/>
          </p:cNvSpPr>
          <p:nvPr>
            <p:ph type="body" sz="quarter" idx="10"/>
          </p:nvPr>
        </p:nvSpPr>
        <p:spPr>
          <a:xfrm>
            <a:off x="2620963" y="1796256"/>
            <a:ext cx="6950075" cy="3265488"/>
          </a:xfrm>
          <a:prstGeom prst="roundRect">
            <a:avLst/>
          </a:prstGeom>
          <a:solidFill>
            <a:schemeClr val="bg1"/>
          </a:solidFill>
        </p:spPr>
        <p:txBody>
          <a:bodyPr anchor="ctr"/>
          <a:lstStyle>
            <a:lvl1pPr marL="0" indent="0">
              <a:buNone/>
              <a:defRPr/>
            </a:lvl1pPr>
          </a:lstStyle>
          <a:p>
            <a:pPr lvl="0"/>
            <a:r>
              <a:rPr lang="fr-FR"/>
              <a:t>Cliquez pour modifier les styles du texte du masque</a:t>
            </a:r>
          </a:p>
        </p:txBody>
      </p:sp>
    </p:spTree>
    <p:extLst>
      <p:ext uri="{BB962C8B-B14F-4D97-AF65-F5344CB8AC3E}">
        <p14:creationId xmlns:p14="http://schemas.microsoft.com/office/powerpoint/2010/main" val="168713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calaire vert">
    <p:bg>
      <p:bgPr>
        <a:solidFill>
          <a:srgbClr val="95C221"/>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6A4158F3-D11F-4DB8-A017-5231907B4B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766300" y="4547434"/>
            <a:ext cx="2438400" cy="2323266"/>
          </a:xfrm>
          <a:prstGeom prst="rect">
            <a:avLst/>
          </a:prstGeom>
          <a:solidFill>
            <a:srgbClr val="95C221"/>
          </a:solidFill>
        </p:spPr>
      </p:pic>
      <p:pic>
        <p:nvPicPr>
          <p:cNvPr id="13" name="Image 12">
            <a:extLst>
              <a:ext uri="{FF2B5EF4-FFF2-40B4-BE49-F238E27FC236}">
                <a16:creationId xmlns:a16="http://schemas.microsoft.com/office/drawing/2014/main" id="{365A93F3-248A-43FB-967C-03EEE31A64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994030"/>
            <a:ext cx="6211220" cy="1867799"/>
          </a:xfrm>
          <a:prstGeom prst="rect">
            <a:avLst/>
          </a:prstGeom>
          <a:solidFill>
            <a:srgbClr val="95C221"/>
          </a:solidFill>
        </p:spPr>
      </p:pic>
      <p:pic>
        <p:nvPicPr>
          <p:cNvPr id="14" name="Image 13">
            <a:extLst>
              <a:ext uri="{FF2B5EF4-FFF2-40B4-BE49-F238E27FC236}">
                <a16:creationId xmlns:a16="http://schemas.microsoft.com/office/drawing/2014/main" id="{05658EC7-76CF-46D8-B797-F96ECB5453A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764213" y="0"/>
            <a:ext cx="6427787" cy="2323266"/>
          </a:xfrm>
          <a:prstGeom prst="rect">
            <a:avLst/>
          </a:prstGeom>
          <a:solidFill>
            <a:srgbClr val="95C221"/>
          </a:solidFill>
        </p:spPr>
      </p:pic>
      <p:sp>
        <p:nvSpPr>
          <p:cNvPr id="12" name="Espace réservé du texte 11">
            <a:extLst>
              <a:ext uri="{FF2B5EF4-FFF2-40B4-BE49-F238E27FC236}">
                <a16:creationId xmlns:a16="http://schemas.microsoft.com/office/drawing/2014/main" id="{4299E42C-7212-41D2-A7D0-D17D94421EA8}"/>
              </a:ext>
            </a:extLst>
          </p:cNvPr>
          <p:cNvSpPr>
            <a:spLocks noGrp="1"/>
          </p:cNvSpPr>
          <p:nvPr>
            <p:ph type="body" sz="quarter" idx="10"/>
          </p:nvPr>
        </p:nvSpPr>
        <p:spPr>
          <a:xfrm>
            <a:off x="2620963" y="1796256"/>
            <a:ext cx="6950075" cy="3265488"/>
          </a:xfrm>
          <a:prstGeom prst="roundRect">
            <a:avLst/>
          </a:prstGeom>
          <a:solidFill>
            <a:schemeClr val="bg1"/>
          </a:solidFill>
        </p:spPr>
        <p:txBody>
          <a:bodyPr anchor="ctr"/>
          <a:lstStyle>
            <a:lvl1pPr marL="0" indent="0">
              <a:buNone/>
              <a:defRPr>
                <a:solidFill>
                  <a:srgbClr val="95C221"/>
                </a:solidFill>
              </a:defRPr>
            </a:lvl1pPr>
          </a:lstStyle>
          <a:p>
            <a:pPr lvl="0"/>
            <a:r>
              <a:rPr lang="fr-FR"/>
              <a:t>Cliquez pour modifier les styles du texte du masque</a:t>
            </a:r>
          </a:p>
        </p:txBody>
      </p:sp>
    </p:spTree>
    <p:extLst>
      <p:ext uri="{BB962C8B-B14F-4D97-AF65-F5344CB8AC3E}">
        <p14:creationId xmlns:p14="http://schemas.microsoft.com/office/powerpoint/2010/main" val="272603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calaire Violet">
    <p:bg>
      <p:bgPr>
        <a:solidFill>
          <a:srgbClr val="97539C"/>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54D634-9BD4-4964-B41D-51C455D3F4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82344" cy="2155372"/>
          </a:xfrm>
          <a:prstGeom prst="rect">
            <a:avLst/>
          </a:prstGeom>
        </p:spPr>
      </p:pic>
      <p:pic>
        <p:nvPicPr>
          <p:cNvPr id="7" name="Image 6">
            <a:extLst>
              <a:ext uri="{FF2B5EF4-FFF2-40B4-BE49-F238E27FC236}">
                <a16:creationId xmlns:a16="http://schemas.microsoft.com/office/drawing/2014/main" id="{C6922394-98BC-4AB4-B948-4CFFDE7BC80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48000" y="4846829"/>
            <a:ext cx="9144000" cy="2024743"/>
          </a:xfrm>
          <a:prstGeom prst="rect">
            <a:avLst/>
          </a:prstGeom>
        </p:spPr>
      </p:pic>
      <p:sp>
        <p:nvSpPr>
          <p:cNvPr id="12" name="Espace réservé du texte 11">
            <a:extLst>
              <a:ext uri="{FF2B5EF4-FFF2-40B4-BE49-F238E27FC236}">
                <a16:creationId xmlns:a16="http://schemas.microsoft.com/office/drawing/2014/main" id="{4299E42C-7212-41D2-A7D0-D17D94421EA8}"/>
              </a:ext>
            </a:extLst>
          </p:cNvPr>
          <p:cNvSpPr>
            <a:spLocks noGrp="1"/>
          </p:cNvSpPr>
          <p:nvPr>
            <p:ph type="body" sz="quarter" idx="10"/>
          </p:nvPr>
        </p:nvSpPr>
        <p:spPr>
          <a:xfrm>
            <a:off x="2620963" y="1796256"/>
            <a:ext cx="6950075" cy="3265488"/>
          </a:xfrm>
          <a:prstGeom prst="roundRect">
            <a:avLst/>
          </a:prstGeom>
          <a:solidFill>
            <a:schemeClr val="bg1"/>
          </a:solidFill>
        </p:spPr>
        <p:txBody>
          <a:bodyPr anchor="ctr"/>
          <a:lstStyle>
            <a:lvl1pPr marL="0" indent="0">
              <a:buNone/>
              <a:defRPr>
                <a:solidFill>
                  <a:srgbClr val="97539C"/>
                </a:solidFill>
              </a:defRPr>
            </a:lvl1pPr>
          </a:lstStyle>
          <a:p>
            <a:pPr lvl="0"/>
            <a:r>
              <a:rPr lang="fr-FR"/>
              <a:t>Cliquez pour modifier les styles du texte du masque</a:t>
            </a:r>
          </a:p>
        </p:txBody>
      </p:sp>
    </p:spTree>
    <p:extLst>
      <p:ext uri="{BB962C8B-B14F-4D97-AF65-F5344CB8AC3E}">
        <p14:creationId xmlns:p14="http://schemas.microsoft.com/office/powerpoint/2010/main" val="169786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sion général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F69A260-D2AA-4396-9750-B0770AB2D9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137483"/>
            <a:ext cx="12192000" cy="1809749"/>
          </a:xfrm>
          <a:prstGeom prst="rect">
            <a:avLst/>
          </a:prstGeom>
        </p:spPr>
      </p:pic>
      <p:pic>
        <p:nvPicPr>
          <p:cNvPr id="11" name="Image 10">
            <a:extLst>
              <a:ext uri="{FF2B5EF4-FFF2-40B4-BE49-F238E27FC236}">
                <a16:creationId xmlns:a16="http://schemas.microsoft.com/office/drawing/2014/main" id="{5A7DF113-0308-48CD-BA6B-4DABE438450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83529" y="1266256"/>
            <a:ext cx="3624943" cy="4325488"/>
          </a:xfrm>
          <a:prstGeom prst="rect">
            <a:avLst/>
          </a:prstGeom>
        </p:spPr>
      </p:pic>
      <p:sp>
        <p:nvSpPr>
          <p:cNvPr id="2" name="Titre 1">
            <a:extLst>
              <a:ext uri="{FF2B5EF4-FFF2-40B4-BE49-F238E27FC236}">
                <a16:creationId xmlns:a16="http://schemas.microsoft.com/office/drawing/2014/main" id="{028D51F4-3412-414B-82B1-1D313CC034EE}"/>
              </a:ext>
            </a:extLst>
          </p:cNvPr>
          <p:cNvSpPr>
            <a:spLocks noGrp="1"/>
          </p:cNvSpPr>
          <p:nvPr>
            <p:ph type="title" hasCustomPrompt="1"/>
          </p:nvPr>
        </p:nvSpPr>
        <p:spPr>
          <a:xfrm>
            <a:off x="838199" y="0"/>
            <a:ext cx="10515600" cy="1325563"/>
          </a:xfrm>
        </p:spPr>
        <p:txBody>
          <a:bodyPr/>
          <a:lstStyle>
            <a:lvl1pPr algn="ctr">
              <a:defRPr b="1"/>
            </a:lvl1pPr>
          </a:lstStyle>
          <a:p>
            <a:r>
              <a:rPr lang="fr-FR"/>
              <a:t>Merci de votre attention !</a:t>
            </a:r>
          </a:p>
        </p:txBody>
      </p:sp>
      <p:cxnSp>
        <p:nvCxnSpPr>
          <p:cNvPr id="7" name="Connecteur droit 6">
            <a:extLst>
              <a:ext uri="{FF2B5EF4-FFF2-40B4-BE49-F238E27FC236}">
                <a16:creationId xmlns:a16="http://schemas.microsoft.com/office/drawing/2014/main" id="{79427A61-63DB-4621-89AA-62BC02F4E57D}"/>
              </a:ext>
            </a:extLst>
          </p:cNvPr>
          <p:cNvCxnSpPr>
            <a:cxnSpLocks/>
          </p:cNvCxnSpPr>
          <p:nvPr userDrawn="1"/>
        </p:nvCxnSpPr>
        <p:spPr>
          <a:xfrm flipH="1">
            <a:off x="5841424" y="107402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0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clusion personnalisé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F69A260-D2AA-4396-9750-B0770AB2D9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137483"/>
            <a:ext cx="12192000" cy="1809749"/>
          </a:xfrm>
          <a:prstGeom prst="rect">
            <a:avLst/>
          </a:prstGeom>
        </p:spPr>
      </p:pic>
      <p:sp>
        <p:nvSpPr>
          <p:cNvPr id="2" name="Titre 1">
            <a:extLst>
              <a:ext uri="{FF2B5EF4-FFF2-40B4-BE49-F238E27FC236}">
                <a16:creationId xmlns:a16="http://schemas.microsoft.com/office/drawing/2014/main" id="{028D51F4-3412-414B-82B1-1D313CC034EE}"/>
              </a:ext>
            </a:extLst>
          </p:cNvPr>
          <p:cNvSpPr>
            <a:spLocks noGrp="1"/>
          </p:cNvSpPr>
          <p:nvPr>
            <p:ph type="title" hasCustomPrompt="1"/>
          </p:nvPr>
        </p:nvSpPr>
        <p:spPr>
          <a:xfrm>
            <a:off x="838199" y="0"/>
            <a:ext cx="10515600" cy="1325563"/>
          </a:xfrm>
        </p:spPr>
        <p:txBody>
          <a:bodyPr/>
          <a:lstStyle>
            <a:lvl1pPr algn="ctr">
              <a:defRPr b="1"/>
            </a:lvl1pPr>
          </a:lstStyle>
          <a:p>
            <a:r>
              <a:rPr lang="fr-FR"/>
              <a:t>Merci de votre attention !</a:t>
            </a:r>
          </a:p>
        </p:txBody>
      </p:sp>
      <p:cxnSp>
        <p:nvCxnSpPr>
          <p:cNvPr id="7" name="Connecteur droit 6">
            <a:extLst>
              <a:ext uri="{FF2B5EF4-FFF2-40B4-BE49-F238E27FC236}">
                <a16:creationId xmlns:a16="http://schemas.microsoft.com/office/drawing/2014/main" id="{79427A61-63DB-4621-89AA-62BC02F4E57D}"/>
              </a:ext>
            </a:extLst>
          </p:cNvPr>
          <p:cNvCxnSpPr>
            <a:cxnSpLocks/>
          </p:cNvCxnSpPr>
          <p:nvPr userDrawn="1"/>
        </p:nvCxnSpPr>
        <p:spPr>
          <a:xfrm flipH="1">
            <a:off x="5841424" y="107402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32717057-D32E-46C5-BE65-CFA5F5115A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99206" y="1887355"/>
            <a:ext cx="3749040" cy="2688336"/>
          </a:xfrm>
          <a:prstGeom prst="rect">
            <a:avLst/>
          </a:prstGeom>
        </p:spPr>
      </p:pic>
      <p:cxnSp>
        <p:nvCxnSpPr>
          <p:cNvPr id="9" name="Connecteur droit 8">
            <a:extLst>
              <a:ext uri="{FF2B5EF4-FFF2-40B4-BE49-F238E27FC236}">
                <a16:creationId xmlns:a16="http://schemas.microsoft.com/office/drawing/2014/main" id="{D83C89A4-D847-4ED6-9736-2672AD6699E6}"/>
              </a:ext>
            </a:extLst>
          </p:cNvPr>
          <p:cNvCxnSpPr/>
          <p:nvPr userDrawn="1"/>
        </p:nvCxnSpPr>
        <p:spPr>
          <a:xfrm>
            <a:off x="5149878" y="2137783"/>
            <a:ext cx="0" cy="221284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A022656-AA97-40F8-AAA5-6465A346BE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9280"/>
            <a:ext cx="12191999" cy="4998719"/>
          </a:xfrm>
          <a:prstGeom prst="rect">
            <a:avLst/>
          </a:prstGeom>
        </p:spPr>
      </p:pic>
      <p:sp>
        <p:nvSpPr>
          <p:cNvPr id="2" name="Titre 1">
            <a:extLst>
              <a:ext uri="{FF2B5EF4-FFF2-40B4-BE49-F238E27FC236}">
                <a16:creationId xmlns:a16="http://schemas.microsoft.com/office/drawing/2014/main" id="{D1EAE51D-AECB-4326-AA4B-2DF1F6963842}"/>
              </a:ext>
            </a:extLst>
          </p:cNvPr>
          <p:cNvSpPr>
            <a:spLocks noGrp="1"/>
          </p:cNvSpPr>
          <p:nvPr>
            <p:ph type="ctrTitle"/>
          </p:nvPr>
        </p:nvSpPr>
        <p:spPr>
          <a:xfrm>
            <a:off x="5127880" y="1892379"/>
            <a:ext cx="6759318" cy="2387600"/>
          </a:xfrm>
        </p:spPr>
        <p:txBody>
          <a:bodyPr anchor="ctr"/>
          <a:lstStyle>
            <a:lvl1pPr algn="ctr">
              <a:defRPr sz="6000"/>
            </a:lvl1pPr>
          </a:lstStyle>
          <a:p>
            <a:endParaRPr lang="fr-FR"/>
          </a:p>
        </p:txBody>
      </p:sp>
      <p:sp>
        <p:nvSpPr>
          <p:cNvPr id="3" name="Sous-titre 2">
            <a:extLst>
              <a:ext uri="{FF2B5EF4-FFF2-40B4-BE49-F238E27FC236}">
                <a16:creationId xmlns:a16="http://schemas.microsoft.com/office/drawing/2014/main" id="{4E5E5C12-EB9F-4263-8796-2785694C66F0}"/>
              </a:ext>
            </a:extLst>
          </p:cNvPr>
          <p:cNvSpPr>
            <a:spLocks noGrp="1"/>
          </p:cNvSpPr>
          <p:nvPr>
            <p:ph type="subTitle" idx="1"/>
          </p:nvPr>
        </p:nvSpPr>
        <p:spPr>
          <a:xfrm>
            <a:off x="5127879" y="4372054"/>
            <a:ext cx="6759317" cy="415959"/>
          </a:xfrm>
        </p:spPr>
        <p:txBody>
          <a:bodyPr anchor="ctr">
            <a:noAutofit/>
          </a:bodyPr>
          <a:lstStyle>
            <a:lvl1pPr marL="0" indent="0" algn="ct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a:p>
        </p:txBody>
      </p:sp>
      <p:pic>
        <p:nvPicPr>
          <p:cNvPr id="14" name="Image 13">
            <a:extLst>
              <a:ext uri="{FF2B5EF4-FFF2-40B4-BE49-F238E27FC236}">
                <a16:creationId xmlns:a16="http://schemas.microsoft.com/office/drawing/2014/main" id="{E708CEC6-D903-45A0-BBC8-A6E98921EA2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03264" y="1859280"/>
            <a:ext cx="3749040" cy="2688336"/>
          </a:xfrm>
          <a:prstGeom prst="rect">
            <a:avLst/>
          </a:prstGeom>
        </p:spPr>
      </p:pic>
      <p:cxnSp>
        <p:nvCxnSpPr>
          <p:cNvPr id="15" name="Connecteur droit 14">
            <a:extLst>
              <a:ext uri="{FF2B5EF4-FFF2-40B4-BE49-F238E27FC236}">
                <a16:creationId xmlns:a16="http://schemas.microsoft.com/office/drawing/2014/main" id="{EDD113C9-1AD9-4211-8E95-FD152B3F0CBD}"/>
              </a:ext>
            </a:extLst>
          </p:cNvPr>
          <p:cNvCxnSpPr/>
          <p:nvPr userDrawn="1"/>
        </p:nvCxnSpPr>
        <p:spPr>
          <a:xfrm>
            <a:off x="4953936" y="2109708"/>
            <a:ext cx="0" cy="221284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016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apositive de titre2">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31F899E-8D48-4DF4-9F02-A7C6F354E1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9280"/>
            <a:ext cx="12191999" cy="4998719"/>
          </a:xfrm>
          <a:prstGeom prst="rect">
            <a:avLst/>
          </a:prstGeom>
        </p:spPr>
      </p:pic>
      <p:sp>
        <p:nvSpPr>
          <p:cNvPr id="2" name="Titre 1">
            <a:extLst>
              <a:ext uri="{FF2B5EF4-FFF2-40B4-BE49-F238E27FC236}">
                <a16:creationId xmlns:a16="http://schemas.microsoft.com/office/drawing/2014/main" id="{A6340B74-D7FD-4B36-A833-54F66F03E507}"/>
              </a:ext>
            </a:extLst>
          </p:cNvPr>
          <p:cNvSpPr>
            <a:spLocks noGrp="1"/>
          </p:cNvSpPr>
          <p:nvPr>
            <p:ph type="title"/>
          </p:nvPr>
        </p:nvSpPr>
        <p:spPr>
          <a:xfrm>
            <a:off x="831850" y="3257867"/>
            <a:ext cx="10515600" cy="1304608"/>
          </a:xfrm>
        </p:spPr>
        <p:txBody>
          <a:bodyPr anchor="ctr"/>
          <a:lstStyle>
            <a:lvl1pPr algn="ct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ECC323-959A-4A70-B01C-38B6FC1C4E28}"/>
              </a:ext>
            </a:extLst>
          </p:cNvPr>
          <p:cNvSpPr>
            <a:spLocks noGrp="1"/>
          </p:cNvSpPr>
          <p:nvPr>
            <p:ph type="body" idx="1"/>
          </p:nvPr>
        </p:nvSpPr>
        <p:spPr>
          <a:xfrm>
            <a:off x="831850" y="4589464"/>
            <a:ext cx="10515600" cy="752558"/>
          </a:xfrm>
        </p:spPr>
        <p:txBody>
          <a:bodyPr anchor="ctr">
            <a:normAutofit/>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pic>
        <p:nvPicPr>
          <p:cNvPr id="9" name="Image 8">
            <a:extLst>
              <a:ext uri="{FF2B5EF4-FFF2-40B4-BE49-F238E27FC236}">
                <a16:creationId xmlns:a16="http://schemas.microsoft.com/office/drawing/2014/main" id="{E35F49C9-6E14-4BE4-866B-0F6BCC0AE12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15130" y="302831"/>
            <a:ext cx="3749040" cy="2688336"/>
          </a:xfrm>
          <a:prstGeom prst="rect">
            <a:avLst/>
          </a:prstGeom>
        </p:spPr>
      </p:pic>
    </p:spTree>
    <p:extLst>
      <p:ext uri="{BB962C8B-B14F-4D97-AF65-F5344CB8AC3E}">
        <p14:creationId xmlns:p14="http://schemas.microsoft.com/office/powerpoint/2010/main" val="3530265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c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75B7548-769F-417E-8678-C41294340D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21109" y="5533072"/>
            <a:ext cx="1663547" cy="1325563"/>
          </a:xfrm>
          <a:prstGeom prst="rect">
            <a:avLst/>
          </a:prstGeom>
        </p:spPr>
      </p:pic>
      <p:pic>
        <p:nvPicPr>
          <p:cNvPr id="7" name="Image 6">
            <a:extLst>
              <a:ext uri="{FF2B5EF4-FFF2-40B4-BE49-F238E27FC236}">
                <a16:creationId xmlns:a16="http://schemas.microsoft.com/office/drawing/2014/main" id="{59EBAE58-7289-4A85-B233-E78226952B8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43200" cy="2057400"/>
          </a:xfrm>
          <a:prstGeom prst="rect">
            <a:avLst/>
          </a:prstGeom>
        </p:spPr>
      </p:pic>
      <p:sp>
        <p:nvSpPr>
          <p:cNvPr id="2" name="Titre 1">
            <a:extLst>
              <a:ext uri="{FF2B5EF4-FFF2-40B4-BE49-F238E27FC236}">
                <a16:creationId xmlns:a16="http://schemas.microsoft.com/office/drawing/2014/main" id="{45CB7893-C396-441B-88FD-FD0D68CDA253}"/>
              </a:ext>
            </a:extLst>
          </p:cNvPr>
          <p:cNvSpPr>
            <a:spLocks noGrp="1"/>
          </p:cNvSpPr>
          <p:nvPr>
            <p:ph type="title"/>
          </p:nvPr>
        </p:nvSpPr>
        <p:spPr/>
        <p:txBody>
          <a:bodyPr/>
          <a:lstStyle>
            <a:lvl1pPr algn="ctr">
              <a:defRPr/>
            </a:lvl1pPr>
          </a:lstStyle>
          <a:p>
            <a:r>
              <a:rPr lang="fr-FR"/>
              <a:t>Modifiez le style du titre</a:t>
            </a:r>
          </a:p>
        </p:txBody>
      </p:sp>
      <p:sp>
        <p:nvSpPr>
          <p:cNvPr id="3" name="Espace réservé du contenu 2">
            <a:extLst>
              <a:ext uri="{FF2B5EF4-FFF2-40B4-BE49-F238E27FC236}">
                <a16:creationId xmlns:a16="http://schemas.microsoft.com/office/drawing/2014/main" id="{DC9D8A2F-70EF-4E3E-ABC9-0A1E2BEF2D86}"/>
              </a:ext>
            </a:extLst>
          </p:cNvPr>
          <p:cNvSpPr>
            <a:spLocks noGrp="1"/>
          </p:cNvSpPr>
          <p:nvPr>
            <p:ph idx="1"/>
          </p:nvPr>
        </p:nvSpPr>
        <p:spPr>
          <a:xfrm>
            <a:off x="838200" y="1789530"/>
            <a:ext cx="3396916" cy="4351338"/>
          </a:xfrm>
        </p:spPr>
        <p:txBody>
          <a:bodyPr/>
          <a:lstStyle>
            <a:lvl1pPr>
              <a:buClr>
                <a:schemeClr val="accent2"/>
              </a:buClr>
              <a:defRPr>
                <a:solidFill>
                  <a:schemeClr val="tx1"/>
                </a:solidFill>
              </a:defRPr>
            </a:lvl1pPr>
            <a:lvl2pPr marL="800100" indent="-342900">
              <a:buClr>
                <a:schemeClr val="accent2"/>
              </a:buClr>
              <a:buFont typeface="Arial" panose="020B0604020202020204" pitchFamily="34" charset="0"/>
              <a:buChar char="•"/>
              <a:defRPr/>
            </a:lvl2pPr>
            <a:lvl3pPr>
              <a:buClr>
                <a:schemeClr val="accent2"/>
              </a:buClr>
              <a:defRPr/>
            </a:lvl3pPr>
            <a:lvl4pPr>
              <a:buClr>
                <a:srgbClr val="F59B11"/>
              </a:buClr>
              <a:defRPr/>
            </a:lvl4pPr>
            <a:lvl5pPr>
              <a:buClr>
                <a:schemeClr val="accent2"/>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cxnSp>
        <p:nvCxnSpPr>
          <p:cNvPr id="9" name="Connecteur droit 8">
            <a:extLst>
              <a:ext uri="{FF2B5EF4-FFF2-40B4-BE49-F238E27FC236}">
                <a16:creationId xmlns:a16="http://schemas.microsoft.com/office/drawing/2014/main" id="{2F51A495-53AA-448F-8D69-FF90D605BAD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
        <p:nvSpPr>
          <p:cNvPr id="12" name="Espace réservé du contenu 2">
            <a:extLst>
              <a:ext uri="{FF2B5EF4-FFF2-40B4-BE49-F238E27FC236}">
                <a16:creationId xmlns:a16="http://schemas.microsoft.com/office/drawing/2014/main" id="{AC503B28-7BAA-470F-B98D-35776727A57C}"/>
              </a:ext>
            </a:extLst>
          </p:cNvPr>
          <p:cNvSpPr>
            <a:spLocks noGrp="1"/>
          </p:cNvSpPr>
          <p:nvPr>
            <p:ph idx="12"/>
          </p:nvPr>
        </p:nvSpPr>
        <p:spPr>
          <a:xfrm>
            <a:off x="4397541" y="1825625"/>
            <a:ext cx="3396916" cy="4351338"/>
          </a:xfrm>
        </p:spPr>
        <p:txBody>
          <a:bodyPr/>
          <a:lstStyle>
            <a:lvl1pPr>
              <a:buClr>
                <a:schemeClr val="accent1"/>
              </a:buClr>
              <a:defRPr>
                <a:solidFill>
                  <a:schemeClr val="tx1"/>
                </a:solidFill>
              </a:defRPr>
            </a:lvl1pPr>
            <a:lvl2pPr marL="685800" indent="-228600">
              <a:buClr>
                <a:srgbClr val="97539C"/>
              </a:buClr>
              <a:buFont typeface="Arial" panose="020B0604020202020204" pitchFamily="34" charset="0"/>
              <a:buChar char="•"/>
              <a:defRPr/>
            </a:lvl2pPr>
            <a:lvl3pPr>
              <a:buClr>
                <a:srgbClr val="97539C"/>
              </a:buClr>
              <a:defRPr/>
            </a:lvl3pPr>
            <a:lvl4pPr>
              <a:buClr>
                <a:srgbClr val="97539C"/>
              </a:buClr>
              <a:defRPr/>
            </a:lvl4pPr>
            <a:lvl5pPr>
              <a:buClr>
                <a:srgbClr val="97539C"/>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contenu 2">
            <a:extLst>
              <a:ext uri="{FF2B5EF4-FFF2-40B4-BE49-F238E27FC236}">
                <a16:creationId xmlns:a16="http://schemas.microsoft.com/office/drawing/2014/main" id="{B2AC837B-CDE0-4F9F-A171-0C719B411F08}"/>
              </a:ext>
            </a:extLst>
          </p:cNvPr>
          <p:cNvSpPr>
            <a:spLocks noGrp="1"/>
          </p:cNvSpPr>
          <p:nvPr>
            <p:ph idx="13"/>
          </p:nvPr>
        </p:nvSpPr>
        <p:spPr>
          <a:xfrm>
            <a:off x="7956882" y="1789530"/>
            <a:ext cx="3396916" cy="4351338"/>
          </a:xfrm>
        </p:spPr>
        <p:txBody>
          <a:bodyPr/>
          <a:lstStyle>
            <a:lvl1pPr>
              <a:buClr>
                <a:schemeClr val="accent3"/>
              </a:buClr>
              <a:defRPr>
                <a:solidFill>
                  <a:schemeClr val="tx1"/>
                </a:solidFill>
              </a:defRPr>
            </a:lvl1pPr>
            <a:lvl2pPr>
              <a:buClr>
                <a:srgbClr val="95C221"/>
              </a:buClr>
              <a:defRPr/>
            </a:lvl2pPr>
            <a:lvl3pPr>
              <a:buClr>
                <a:schemeClr val="accent6"/>
              </a:buClr>
              <a:defRPr/>
            </a:lvl3pPr>
            <a:lvl4pPr>
              <a:buClr>
                <a:srgbClr val="95C221"/>
              </a:buClr>
              <a:defRPr/>
            </a:lvl4pPr>
            <a:lvl5pPr>
              <a:buClr>
                <a:srgbClr val="95C221"/>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pied de page 10">
            <a:extLst>
              <a:ext uri="{FF2B5EF4-FFF2-40B4-BE49-F238E27FC236}">
                <a16:creationId xmlns:a16="http://schemas.microsoft.com/office/drawing/2014/main" id="{126750B9-6ABD-4D51-8F82-FB352050523C}"/>
              </a:ext>
            </a:extLst>
          </p:cNvPr>
          <p:cNvSpPr>
            <a:spLocks noGrp="1"/>
          </p:cNvSpPr>
          <p:nvPr>
            <p:ph type="ftr" sz="quarter" idx="15"/>
          </p:nvPr>
        </p:nvSpPr>
        <p:spPr/>
        <p:txBody>
          <a:bodyPr/>
          <a:lstStyle/>
          <a:p>
            <a:fld id="{BBD59F16-94A7-43BD-8B33-3A63424F8E6A}" type="slidenum">
              <a:rPr lang="fr-FR" smtClean="0"/>
              <a:pPr/>
              <a:t>‹N°›</a:t>
            </a:fld>
            <a:endParaRPr lang="fr-FR"/>
          </a:p>
        </p:txBody>
      </p:sp>
    </p:spTree>
    <p:extLst>
      <p:ext uri="{BB962C8B-B14F-4D97-AF65-F5344CB8AC3E}">
        <p14:creationId xmlns:p14="http://schemas.microsoft.com/office/powerpoint/2010/main" val="3932450060"/>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ce Picto">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75B7548-769F-417E-8678-C41294340D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21109" y="5533072"/>
            <a:ext cx="1663547" cy="1325563"/>
          </a:xfrm>
          <a:prstGeom prst="rect">
            <a:avLst/>
          </a:prstGeom>
        </p:spPr>
      </p:pic>
      <p:pic>
        <p:nvPicPr>
          <p:cNvPr id="7" name="Image 6">
            <a:extLst>
              <a:ext uri="{FF2B5EF4-FFF2-40B4-BE49-F238E27FC236}">
                <a16:creationId xmlns:a16="http://schemas.microsoft.com/office/drawing/2014/main" id="{59EBAE58-7289-4A85-B233-E78226952B8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43200" cy="2057400"/>
          </a:xfrm>
          <a:prstGeom prst="rect">
            <a:avLst/>
          </a:prstGeom>
        </p:spPr>
      </p:pic>
      <p:sp>
        <p:nvSpPr>
          <p:cNvPr id="2" name="Titre 1">
            <a:extLst>
              <a:ext uri="{FF2B5EF4-FFF2-40B4-BE49-F238E27FC236}">
                <a16:creationId xmlns:a16="http://schemas.microsoft.com/office/drawing/2014/main" id="{45CB7893-C396-441B-88FD-FD0D68CDA253}"/>
              </a:ext>
            </a:extLst>
          </p:cNvPr>
          <p:cNvSpPr>
            <a:spLocks noGrp="1"/>
          </p:cNvSpPr>
          <p:nvPr>
            <p:ph type="title"/>
          </p:nvPr>
        </p:nvSpPr>
        <p:spPr/>
        <p:txBody>
          <a:bodyPr/>
          <a:lstStyle>
            <a:lvl1pPr algn="ctr">
              <a:defRPr/>
            </a:lvl1pPr>
          </a:lstStyle>
          <a:p>
            <a:r>
              <a:rPr lang="fr-FR"/>
              <a:t>Modifiez le style du titre</a:t>
            </a:r>
          </a:p>
        </p:txBody>
      </p:sp>
      <p:sp>
        <p:nvSpPr>
          <p:cNvPr id="5" name="Espace réservé du pied de page 4">
            <a:extLst>
              <a:ext uri="{FF2B5EF4-FFF2-40B4-BE49-F238E27FC236}">
                <a16:creationId xmlns:a16="http://schemas.microsoft.com/office/drawing/2014/main" id="{E208493A-91AE-4947-B84B-37D9004DB0E2}"/>
              </a:ext>
            </a:extLst>
          </p:cNvPr>
          <p:cNvSpPr>
            <a:spLocks noGrp="1"/>
          </p:cNvSpPr>
          <p:nvPr>
            <p:ph type="ftr" sz="quarter" idx="11"/>
          </p:nvPr>
        </p:nvSpPr>
        <p:spPr/>
        <p:txBody>
          <a:bodyPr/>
          <a:lstStyle/>
          <a:p>
            <a:fld id="{B8D97967-E75B-4A89-A28F-535B5E883603}" type="slidenum">
              <a:rPr lang="fr-FR" smtClean="0"/>
              <a:pPr/>
              <a:t>‹N°›</a:t>
            </a:fld>
            <a:endParaRPr lang="fr-FR"/>
          </a:p>
        </p:txBody>
      </p:sp>
      <p:cxnSp>
        <p:nvCxnSpPr>
          <p:cNvPr id="9" name="Connecteur droit 8">
            <a:extLst>
              <a:ext uri="{FF2B5EF4-FFF2-40B4-BE49-F238E27FC236}">
                <a16:creationId xmlns:a16="http://schemas.microsoft.com/office/drawing/2014/main" id="{2F51A495-53AA-448F-8D69-FF90D605BAD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
        <p:nvSpPr>
          <p:cNvPr id="15" name="Espace réservé du contenu 2">
            <a:extLst>
              <a:ext uri="{FF2B5EF4-FFF2-40B4-BE49-F238E27FC236}">
                <a16:creationId xmlns:a16="http://schemas.microsoft.com/office/drawing/2014/main" id="{6F7E4D67-61E1-4329-A711-E6A7DE8FF273}"/>
              </a:ext>
            </a:extLst>
          </p:cNvPr>
          <p:cNvSpPr>
            <a:spLocks noGrp="1"/>
          </p:cNvSpPr>
          <p:nvPr>
            <p:ph idx="1"/>
          </p:nvPr>
        </p:nvSpPr>
        <p:spPr>
          <a:xfrm>
            <a:off x="838200" y="1789530"/>
            <a:ext cx="3396916" cy="2325270"/>
          </a:xfrm>
        </p:spPr>
        <p:txBody>
          <a:bodyPr/>
          <a:lstStyle>
            <a:lvl1pPr marL="457200" indent="-457200">
              <a:buClr>
                <a:schemeClr val="accent2"/>
              </a:buClr>
              <a:buSzPct val="150000"/>
              <a:buFontTx/>
              <a:buBlip>
                <a:blip r:embed="rId4"/>
              </a:buBlip>
              <a:defRPr>
                <a:solidFill>
                  <a:schemeClr val="tx1"/>
                </a:solidFill>
              </a:defRPr>
            </a:lvl1pPr>
            <a:lvl2pPr marL="800100" indent="-342900">
              <a:buClr>
                <a:schemeClr val="accent2"/>
              </a:buClr>
              <a:buSzPct val="150000"/>
              <a:buFontTx/>
              <a:buBlip>
                <a:blip r:embed="rId4"/>
              </a:buBlip>
              <a:defRPr/>
            </a:lvl2pPr>
            <a:lvl3pPr marL="1143000" indent="-228600">
              <a:buClr>
                <a:schemeClr val="accent2"/>
              </a:buClr>
              <a:buFontTx/>
              <a:buBlip>
                <a:blip r:embed="rId4"/>
              </a:buBlip>
              <a:defRPr/>
            </a:lvl3pPr>
            <a:lvl4pPr marL="1600200" indent="-228600">
              <a:buClr>
                <a:srgbClr val="F59B11"/>
              </a:buClr>
              <a:buFontTx/>
              <a:buBlip>
                <a:blip r:embed="rId4"/>
              </a:buBlip>
              <a:defRPr/>
            </a:lvl4pPr>
            <a:lvl5pPr marL="2057400" indent="-228600">
              <a:buClr>
                <a:schemeClr val="accent2"/>
              </a:buClr>
              <a:buFontTx/>
              <a:buBlip>
                <a:blip r:embed="rId4"/>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
        <p:nvSpPr>
          <p:cNvPr id="16" name="Espace réservé du contenu 2">
            <a:extLst>
              <a:ext uri="{FF2B5EF4-FFF2-40B4-BE49-F238E27FC236}">
                <a16:creationId xmlns:a16="http://schemas.microsoft.com/office/drawing/2014/main" id="{31F9429C-AC3A-4DC8-A069-7AA09B79A5DF}"/>
              </a:ext>
            </a:extLst>
          </p:cNvPr>
          <p:cNvSpPr>
            <a:spLocks noGrp="1"/>
          </p:cNvSpPr>
          <p:nvPr>
            <p:ph idx="12"/>
          </p:nvPr>
        </p:nvSpPr>
        <p:spPr>
          <a:xfrm>
            <a:off x="4397541" y="1825625"/>
            <a:ext cx="3396916" cy="2289175"/>
          </a:xfrm>
        </p:spPr>
        <p:txBody>
          <a:bodyPr/>
          <a:lstStyle>
            <a:lvl1pPr marL="228600" indent="-228600">
              <a:buClr>
                <a:schemeClr val="accent1"/>
              </a:buClr>
              <a:buSzPct val="150000"/>
              <a:buFontTx/>
              <a:buBlip>
                <a:blip r:embed="rId5"/>
              </a:buBlip>
              <a:defRPr>
                <a:solidFill>
                  <a:schemeClr val="tx1"/>
                </a:solidFill>
              </a:defRPr>
            </a:lvl1pPr>
            <a:lvl2pPr marL="685800" indent="-228600">
              <a:buClr>
                <a:srgbClr val="97539C"/>
              </a:buClr>
              <a:buSzPct val="150000"/>
              <a:buFontTx/>
              <a:buBlip>
                <a:blip r:embed="rId5"/>
              </a:buBlip>
              <a:defRPr/>
            </a:lvl2pPr>
            <a:lvl3pPr marL="1143000" indent="-228600">
              <a:buClr>
                <a:srgbClr val="97539C"/>
              </a:buClr>
              <a:buSzPct val="150000"/>
              <a:buFontTx/>
              <a:buBlip>
                <a:blip r:embed="rId5"/>
              </a:buBlip>
              <a:defRPr/>
            </a:lvl3pPr>
            <a:lvl4pPr marL="1600200" indent="-228600">
              <a:buClr>
                <a:srgbClr val="97539C"/>
              </a:buClr>
              <a:buSzPct val="150000"/>
              <a:buFontTx/>
              <a:buBlip>
                <a:blip r:embed="rId5"/>
              </a:buBlip>
              <a:defRPr/>
            </a:lvl4pPr>
            <a:lvl5pPr marL="2057400" indent="-228600">
              <a:buClr>
                <a:srgbClr val="97539C"/>
              </a:buClr>
              <a:buSzPct val="150000"/>
              <a:buFontTx/>
              <a:buBlip>
                <a:blip r:embed="rId5"/>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contenu 2">
            <a:extLst>
              <a:ext uri="{FF2B5EF4-FFF2-40B4-BE49-F238E27FC236}">
                <a16:creationId xmlns:a16="http://schemas.microsoft.com/office/drawing/2014/main" id="{54A3DC20-FCF8-4E80-8C61-41B7DFD4C712}"/>
              </a:ext>
            </a:extLst>
          </p:cNvPr>
          <p:cNvSpPr>
            <a:spLocks noGrp="1"/>
          </p:cNvSpPr>
          <p:nvPr>
            <p:ph idx="13"/>
          </p:nvPr>
        </p:nvSpPr>
        <p:spPr>
          <a:xfrm>
            <a:off x="7956882" y="1789530"/>
            <a:ext cx="3396916" cy="2325270"/>
          </a:xfrm>
        </p:spPr>
        <p:txBody>
          <a:bodyPr/>
          <a:lstStyle>
            <a:lvl1pPr marL="457200" indent="-457200">
              <a:buClr>
                <a:schemeClr val="accent3"/>
              </a:buClr>
              <a:buSzPct val="150000"/>
              <a:buFontTx/>
              <a:buBlip>
                <a:blip r:embed="rId6"/>
              </a:buBlip>
              <a:defRPr>
                <a:solidFill>
                  <a:schemeClr val="tx1"/>
                </a:solidFill>
              </a:defRPr>
            </a:lvl1pPr>
            <a:lvl2pPr marL="800100" indent="-342900">
              <a:buClr>
                <a:srgbClr val="95C221"/>
              </a:buClr>
              <a:buSzPct val="150000"/>
              <a:buFontTx/>
              <a:buBlip>
                <a:blip r:embed="rId6"/>
              </a:buBlip>
              <a:defRPr/>
            </a:lvl2pPr>
            <a:lvl3pPr marL="1257300" indent="-342900">
              <a:buClr>
                <a:schemeClr val="accent6"/>
              </a:buClr>
              <a:buSzPct val="150000"/>
              <a:buFontTx/>
              <a:buBlip>
                <a:blip r:embed="rId6"/>
              </a:buBlip>
              <a:defRPr/>
            </a:lvl3pPr>
            <a:lvl4pPr marL="1657350" indent="-285750">
              <a:buClr>
                <a:srgbClr val="95C221"/>
              </a:buClr>
              <a:buSzPct val="150000"/>
              <a:buFontTx/>
              <a:buBlip>
                <a:blip r:embed="rId6"/>
              </a:buBlip>
              <a:defRPr/>
            </a:lvl4pPr>
            <a:lvl5pPr marL="2114550" indent="-285750">
              <a:buClr>
                <a:srgbClr val="95C221"/>
              </a:buClr>
              <a:buSzPct val="150000"/>
              <a:buFontTx/>
              <a:buBlip>
                <a:blip r:embed="rId6"/>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contenu 2">
            <a:extLst>
              <a:ext uri="{FF2B5EF4-FFF2-40B4-BE49-F238E27FC236}">
                <a16:creationId xmlns:a16="http://schemas.microsoft.com/office/drawing/2014/main" id="{C52CE136-F5E1-4D29-A99A-D9B2D88E920E}"/>
              </a:ext>
            </a:extLst>
          </p:cNvPr>
          <p:cNvSpPr>
            <a:spLocks noGrp="1"/>
          </p:cNvSpPr>
          <p:nvPr>
            <p:ph idx="14"/>
          </p:nvPr>
        </p:nvSpPr>
        <p:spPr>
          <a:xfrm>
            <a:off x="838200" y="4227497"/>
            <a:ext cx="3396916" cy="2325270"/>
          </a:xfrm>
        </p:spPr>
        <p:txBody>
          <a:bodyPr/>
          <a:lstStyle>
            <a:lvl1pPr marL="457200" indent="-457200">
              <a:buClr>
                <a:schemeClr val="accent2"/>
              </a:buClr>
              <a:buSzPct val="150000"/>
              <a:buFontTx/>
              <a:buBlip>
                <a:blip r:embed="rId7"/>
              </a:buBlip>
              <a:defRPr>
                <a:solidFill>
                  <a:schemeClr val="tx1"/>
                </a:solidFill>
              </a:defRPr>
            </a:lvl1pPr>
            <a:lvl2pPr marL="800100" indent="-342900">
              <a:buClr>
                <a:schemeClr val="accent2"/>
              </a:buClr>
              <a:buSzPct val="150000"/>
              <a:buFontTx/>
              <a:buBlip>
                <a:blip r:embed="rId7"/>
              </a:buBlip>
              <a:defRPr/>
            </a:lvl2pPr>
            <a:lvl3pPr marL="1143000" indent="-228600">
              <a:buClr>
                <a:schemeClr val="accent2"/>
              </a:buClr>
              <a:buSzPct val="150000"/>
              <a:buFontTx/>
              <a:buBlip>
                <a:blip r:embed="rId7"/>
              </a:buBlip>
              <a:defRPr/>
            </a:lvl3pPr>
            <a:lvl4pPr marL="1600200" indent="-228600">
              <a:buClr>
                <a:srgbClr val="F59B11"/>
              </a:buClr>
              <a:buSzPct val="150000"/>
              <a:buFontTx/>
              <a:buBlip>
                <a:blip r:embed="rId7"/>
              </a:buBlip>
              <a:defRPr/>
            </a:lvl4pPr>
            <a:lvl5pPr marL="2057400" indent="-228600">
              <a:buClr>
                <a:schemeClr val="accent2"/>
              </a:buClr>
              <a:buSzPct val="150000"/>
              <a:buFontTx/>
              <a:buBlip>
                <a:blip r:embed="rId7"/>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
        <p:nvSpPr>
          <p:cNvPr id="19" name="Espace réservé du contenu 2">
            <a:extLst>
              <a:ext uri="{FF2B5EF4-FFF2-40B4-BE49-F238E27FC236}">
                <a16:creationId xmlns:a16="http://schemas.microsoft.com/office/drawing/2014/main" id="{EA5F6286-F712-44F4-A921-DF1C423E9208}"/>
              </a:ext>
            </a:extLst>
          </p:cNvPr>
          <p:cNvSpPr>
            <a:spLocks noGrp="1"/>
          </p:cNvSpPr>
          <p:nvPr>
            <p:ph idx="15"/>
          </p:nvPr>
        </p:nvSpPr>
        <p:spPr>
          <a:xfrm>
            <a:off x="4397541" y="4263592"/>
            <a:ext cx="3396916" cy="2325270"/>
          </a:xfrm>
        </p:spPr>
        <p:txBody>
          <a:bodyPr/>
          <a:lstStyle>
            <a:lvl1pPr marL="457200" indent="-457200">
              <a:buClr>
                <a:schemeClr val="accent2"/>
              </a:buClr>
              <a:buSzPct val="150000"/>
              <a:buFontTx/>
              <a:buBlip>
                <a:blip r:embed="rId8"/>
              </a:buBlip>
              <a:defRPr>
                <a:solidFill>
                  <a:schemeClr val="tx1"/>
                </a:solidFill>
              </a:defRPr>
            </a:lvl1pPr>
            <a:lvl2pPr marL="800100" indent="-342900">
              <a:buClr>
                <a:schemeClr val="accent2"/>
              </a:buClr>
              <a:buSzPct val="150000"/>
              <a:buFontTx/>
              <a:buBlip>
                <a:blip r:embed="rId8"/>
              </a:buBlip>
              <a:defRPr/>
            </a:lvl2pPr>
            <a:lvl3pPr marL="1143000" indent="-228600">
              <a:buClr>
                <a:schemeClr val="accent2"/>
              </a:buClr>
              <a:buSzPct val="150000"/>
              <a:buFontTx/>
              <a:buBlip>
                <a:blip r:embed="rId8"/>
              </a:buBlip>
              <a:defRPr/>
            </a:lvl3pPr>
            <a:lvl4pPr marL="1600200" indent="-228600">
              <a:buClr>
                <a:srgbClr val="F59B11"/>
              </a:buClr>
              <a:buSzPct val="150000"/>
              <a:buFontTx/>
              <a:buBlip>
                <a:blip r:embed="rId8"/>
              </a:buBlip>
              <a:defRPr/>
            </a:lvl4pPr>
            <a:lvl5pPr marL="2057400" indent="-228600">
              <a:buClr>
                <a:schemeClr val="accent2"/>
              </a:buClr>
              <a:buSzPct val="150000"/>
              <a:buFontTx/>
              <a:buBlip>
                <a:blip r:embed="rId8"/>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
        <p:nvSpPr>
          <p:cNvPr id="20" name="Espace réservé du contenu 2">
            <a:extLst>
              <a:ext uri="{FF2B5EF4-FFF2-40B4-BE49-F238E27FC236}">
                <a16:creationId xmlns:a16="http://schemas.microsoft.com/office/drawing/2014/main" id="{417E447B-3AE2-48FD-BBBF-3AB48CA2CD38}"/>
              </a:ext>
            </a:extLst>
          </p:cNvPr>
          <p:cNvSpPr>
            <a:spLocks noGrp="1"/>
          </p:cNvSpPr>
          <p:nvPr>
            <p:ph idx="16"/>
          </p:nvPr>
        </p:nvSpPr>
        <p:spPr>
          <a:xfrm>
            <a:off x="7989534" y="4263592"/>
            <a:ext cx="3396916" cy="2325270"/>
          </a:xfrm>
        </p:spPr>
        <p:txBody>
          <a:bodyPr/>
          <a:lstStyle>
            <a:lvl1pPr marL="457200" indent="-457200">
              <a:buClr>
                <a:schemeClr val="accent2"/>
              </a:buClr>
              <a:buSzPct val="150000"/>
              <a:buFontTx/>
              <a:buBlip>
                <a:blip r:embed="rId9"/>
              </a:buBlip>
              <a:defRPr>
                <a:solidFill>
                  <a:schemeClr val="tx1"/>
                </a:solidFill>
              </a:defRPr>
            </a:lvl1pPr>
            <a:lvl2pPr marL="800100" indent="-342900">
              <a:buClr>
                <a:schemeClr val="accent2"/>
              </a:buClr>
              <a:buSzPct val="150000"/>
              <a:buFontTx/>
              <a:buBlip>
                <a:blip r:embed="rId9"/>
              </a:buBlip>
              <a:defRPr/>
            </a:lvl2pPr>
            <a:lvl3pPr marL="1143000" indent="-228600">
              <a:buClr>
                <a:schemeClr val="accent2"/>
              </a:buClr>
              <a:buSzPct val="150000"/>
              <a:buFontTx/>
              <a:buBlip>
                <a:blip r:embed="rId9"/>
              </a:buBlip>
              <a:defRPr/>
            </a:lvl3pPr>
            <a:lvl4pPr marL="1600200" indent="-228600">
              <a:buClr>
                <a:srgbClr val="F59B11"/>
              </a:buClr>
              <a:buSzPct val="150000"/>
              <a:buFontTx/>
              <a:buBlip>
                <a:blip r:embed="rId9"/>
              </a:buBlip>
              <a:defRPr/>
            </a:lvl4pPr>
            <a:lvl5pPr marL="2057400" indent="-228600">
              <a:buClr>
                <a:schemeClr val="accent2"/>
              </a:buClr>
              <a:buSzPct val="150000"/>
              <a:buFontTx/>
              <a:buBlip>
                <a:blip r:embed="rId9"/>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Tree>
    <p:extLst>
      <p:ext uri="{BB962C8B-B14F-4D97-AF65-F5344CB8AC3E}">
        <p14:creationId xmlns:p14="http://schemas.microsoft.com/office/powerpoint/2010/main" val="3570648837"/>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E463C9-EDD3-4B18-9723-BD458196C8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21109" y="5533072"/>
            <a:ext cx="1663547" cy="1325563"/>
          </a:xfrm>
          <a:prstGeom prst="rect">
            <a:avLst/>
          </a:prstGeom>
          <a:solidFill>
            <a:srgbClr val="F29200"/>
          </a:solidFill>
        </p:spPr>
      </p:pic>
      <p:pic>
        <p:nvPicPr>
          <p:cNvPr id="9" name="Image 8">
            <a:extLst>
              <a:ext uri="{FF2B5EF4-FFF2-40B4-BE49-F238E27FC236}">
                <a16:creationId xmlns:a16="http://schemas.microsoft.com/office/drawing/2014/main" id="{AACA8723-6FF8-4BA2-BB87-41ACF31711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44081" y="721278"/>
            <a:ext cx="1364342" cy="2911636"/>
          </a:xfrm>
          <a:prstGeom prst="rect">
            <a:avLst/>
          </a:prstGeom>
        </p:spPr>
      </p:pic>
      <p:sp>
        <p:nvSpPr>
          <p:cNvPr id="2" name="Titre 1">
            <a:extLst>
              <a:ext uri="{FF2B5EF4-FFF2-40B4-BE49-F238E27FC236}">
                <a16:creationId xmlns:a16="http://schemas.microsoft.com/office/drawing/2014/main" id="{69BC207E-28ED-4963-B14E-9A1F864499CC}"/>
              </a:ext>
            </a:extLst>
          </p:cNvPr>
          <p:cNvSpPr>
            <a:spLocks noGrp="1"/>
          </p:cNvSpPr>
          <p:nvPr>
            <p:ph type="title"/>
          </p:nvPr>
        </p:nvSpPr>
        <p:spPr/>
        <p:txBody>
          <a:bodyPr/>
          <a:lstStyle/>
          <a:p>
            <a:r>
              <a:rPr lang="fr-FR"/>
              <a:t>Modifiez le style du titre</a:t>
            </a:r>
          </a:p>
        </p:txBody>
      </p:sp>
      <p:sp>
        <p:nvSpPr>
          <p:cNvPr id="4" name="Espace réservé du contenu 3">
            <a:extLst>
              <a:ext uri="{FF2B5EF4-FFF2-40B4-BE49-F238E27FC236}">
                <a16:creationId xmlns:a16="http://schemas.microsoft.com/office/drawing/2014/main" id="{29EABA01-133F-474E-B8E9-3AC560D39D7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59AC12E8-85AD-41DB-AE98-B53F134EC8B9}"/>
              </a:ext>
            </a:extLst>
          </p:cNvPr>
          <p:cNvSpPr>
            <a:spLocks noGrp="1"/>
          </p:cNvSpPr>
          <p:nvPr>
            <p:ph type="ftr" sz="quarter" idx="11"/>
          </p:nvPr>
        </p:nvSpPr>
        <p:spPr/>
        <p:txBody>
          <a:bodyPr/>
          <a:lstStyle/>
          <a:p>
            <a:fld id="{FA304E6C-D783-45C0-8C1F-6D3AFCA746F7}" type="slidenum">
              <a:rPr lang="fr-FR" smtClean="0"/>
              <a:pPr/>
              <a:t>‹N°›</a:t>
            </a:fld>
            <a:endParaRPr lang="fr-FR"/>
          </a:p>
        </p:txBody>
      </p:sp>
      <p:cxnSp>
        <p:nvCxnSpPr>
          <p:cNvPr id="10" name="Connecteur droit 9">
            <a:extLst>
              <a:ext uri="{FF2B5EF4-FFF2-40B4-BE49-F238E27FC236}">
                <a16:creationId xmlns:a16="http://schemas.microsoft.com/office/drawing/2014/main" id="{8720B911-3576-4766-9389-DE628971021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65FE88C9-D23D-49A8-88A6-0E97BD6133E9}"/>
              </a:ext>
            </a:extLst>
          </p:cNvPr>
          <p:cNvCxnSpPr>
            <a:cxnSpLocks/>
          </p:cNvCxnSpPr>
          <p:nvPr userDrawn="1"/>
        </p:nvCxnSpPr>
        <p:spPr>
          <a:xfrm flipV="1">
            <a:off x="6096000" y="1823255"/>
            <a:ext cx="1" cy="4353708"/>
          </a:xfrm>
          <a:prstGeom prst="line">
            <a:avLst/>
          </a:prstGeom>
          <a:ln w="38100">
            <a:solidFill>
              <a:srgbClr val="FFBD5D"/>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2">
            <a:extLst>
              <a:ext uri="{FF2B5EF4-FFF2-40B4-BE49-F238E27FC236}">
                <a16:creationId xmlns:a16="http://schemas.microsoft.com/office/drawing/2014/main" id="{ABEE41EB-D6A0-4B0D-B832-562D12CEBC1B}"/>
              </a:ext>
            </a:extLst>
          </p:cNvPr>
          <p:cNvSpPr>
            <a:spLocks noGrp="1"/>
          </p:cNvSpPr>
          <p:nvPr>
            <p:ph type="pic" sz="quarter" idx="12"/>
          </p:nvPr>
        </p:nvSpPr>
        <p:spPr>
          <a:xfrm>
            <a:off x="838199" y="1849564"/>
            <a:ext cx="5181593" cy="4351338"/>
          </a:xfrm>
          <a:solidFill>
            <a:srgbClr val="F29200"/>
          </a:solidFill>
        </p:spPr>
        <p:txBody>
          <a:bodyPr/>
          <a:lstStyle/>
          <a:p>
            <a:endParaRPr lang="fr-FR"/>
          </a:p>
        </p:txBody>
      </p:sp>
    </p:spTree>
    <p:extLst>
      <p:ext uri="{BB962C8B-B14F-4D97-AF65-F5344CB8AC3E}">
        <p14:creationId xmlns:p14="http://schemas.microsoft.com/office/powerpoint/2010/main" val="344762217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6186B-7DC7-4BFB-BAE7-FFCA6BB1E03B}"/>
              </a:ext>
            </a:extLst>
          </p:cNvPr>
          <p:cNvSpPr>
            <a:spLocks noGrp="1"/>
          </p:cNvSpPr>
          <p:nvPr>
            <p:ph type="title" hasCustomPrompt="1"/>
          </p:nvPr>
        </p:nvSpPr>
        <p:spPr>
          <a:xfrm>
            <a:off x="819717" y="6355"/>
            <a:ext cx="10515600" cy="1325563"/>
          </a:xfrm>
        </p:spPr>
        <p:txBody>
          <a:bodyPr/>
          <a:lstStyle>
            <a:lvl1pPr algn="ctr">
              <a:defRPr/>
            </a:lvl1pPr>
          </a:lstStyle>
          <a:p>
            <a:r>
              <a:rPr lang="fr-FR"/>
              <a:t>Une petite pause pour… </a:t>
            </a:r>
          </a:p>
        </p:txBody>
      </p:sp>
      <p:sp>
        <p:nvSpPr>
          <p:cNvPr id="3" name="Espace réservé de la date 2">
            <a:extLst>
              <a:ext uri="{FF2B5EF4-FFF2-40B4-BE49-F238E27FC236}">
                <a16:creationId xmlns:a16="http://schemas.microsoft.com/office/drawing/2014/main" id="{0F5F3B22-3E7E-4957-9DF1-AEBEDBDBF660}"/>
              </a:ext>
            </a:extLst>
          </p:cNvPr>
          <p:cNvSpPr>
            <a:spLocks noGrp="1"/>
          </p:cNvSpPr>
          <p:nvPr>
            <p:ph type="dt" sz="half" idx="10"/>
          </p:nvPr>
        </p:nvSpPr>
        <p:spPr/>
        <p:txBody>
          <a:bodyPr/>
          <a:lstStyle/>
          <a:p>
            <a:fld id="{FD5B6492-1D28-42AB-BDAA-0D10011EC417}" type="datetimeFigureOut">
              <a:rPr lang="fr-FR" smtClean="0"/>
              <a:t>14/10/2022</a:t>
            </a:fld>
            <a:endParaRPr lang="fr-FR"/>
          </a:p>
        </p:txBody>
      </p:sp>
      <p:sp>
        <p:nvSpPr>
          <p:cNvPr id="4" name="Espace réservé du pied de page 3">
            <a:extLst>
              <a:ext uri="{FF2B5EF4-FFF2-40B4-BE49-F238E27FC236}">
                <a16:creationId xmlns:a16="http://schemas.microsoft.com/office/drawing/2014/main" id="{42EB167E-773F-44DD-97FD-F6AEBBA17F2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560A911-0712-47D7-8286-992FFF58A2D2}"/>
              </a:ext>
            </a:extLst>
          </p:cNvPr>
          <p:cNvSpPr>
            <a:spLocks noGrp="1"/>
          </p:cNvSpPr>
          <p:nvPr>
            <p:ph type="sldNum" sz="quarter" idx="12"/>
          </p:nvPr>
        </p:nvSpPr>
        <p:spPr/>
        <p:txBody>
          <a:bodyPr/>
          <a:lstStyle/>
          <a:p>
            <a:fld id="{7D300F29-33FC-4309-B16C-355195E0ED8D}" type="slidenum">
              <a:rPr lang="fr-FR" smtClean="0"/>
              <a:t>‹N°›</a:t>
            </a:fld>
            <a:endParaRPr lang="fr-FR"/>
          </a:p>
        </p:txBody>
      </p:sp>
      <p:pic>
        <p:nvPicPr>
          <p:cNvPr id="6" name="Image 5">
            <a:extLst>
              <a:ext uri="{FF2B5EF4-FFF2-40B4-BE49-F238E27FC236}">
                <a16:creationId xmlns:a16="http://schemas.microsoft.com/office/drawing/2014/main" id="{60C51DFC-7223-4926-BD95-93296BD49A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9280"/>
            <a:ext cx="12191999" cy="4998719"/>
          </a:xfrm>
          <a:prstGeom prst="rect">
            <a:avLst/>
          </a:prstGeom>
        </p:spPr>
      </p:pic>
      <p:pic>
        <p:nvPicPr>
          <p:cNvPr id="10" name="Image 9" descr="Une image contenant personne, homme, extérieur, parc&#10;&#10;Description générée automatiquement">
            <a:extLst>
              <a:ext uri="{FF2B5EF4-FFF2-40B4-BE49-F238E27FC236}">
                <a16:creationId xmlns:a16="http://schemas.microsoft.com/office/drawing/2014/main" id="{2BE5D041-4BAD-4FFD-8A83-86D2E190154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099196" y="3481035"/>
            <a:ext cx="4310743" cy="1894128"/>
          </a:xfrm>
          <a:prstGeom prst="roundRect">
            <a:avLst>
              <a:gd name="adj" fmla="val 8594"/>
            </a:avLst>
          </a:prstGeom>
          <a:solidFill>
            <a:srgbClr val="FFFFFF">
              <a:shade val="85000"/>
            </a:srgbClr>
          </a:solidFill>
          <a:ln>
            <a:noFill/>
          </a:ln>
          <a:effectLst/>
        </p:spPr>
      </p:pic>
      <p:pic>
        <p:nvPicPr>
          <p:cNvPr id="14" name="Image 13" descr="Une image contenant terrain, extérieur, herbe&#10;&#10;Description générée automatiquement">
            <a:extLst>
              <a:ext uri="{FF2B5EF4-FFF2-40B4-BE49-F238E27FC236}">
                <a16:creationId xmlns:a16="http://schemas.microsoft.com/office/drawing/2014/main" id="{D70E34A0-AC3C-4134-8E26-B669C5DD4A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6034" y="1098006"/>
            <a:ext cx="3863176" cy="2237423"/>
          </a:xfrm>
          <a:prstGeom prst="roundRect">
            <a:avLst>
              <a:gd name="adj" fmla="val 8594"/>
            </a:avLst>
          </a:prstGeom>
          <a:solidFill>
            <a:srgbClr val="FFFFFF">
              <a:shade val="85000"/>
            </a:srgbClr>
          </a:solidFill>
          <a:ln>
            <a:noFill/>
          </a:ln>
          <a:effectLst/>
        </p:spPr>
      </p:pic>
      <p:pic>
        <p:nvPicPr>
          <p:cNvPr id="16" name="Image 15" descr="Une image contenant herbe, extérieur, habits, vêtements&#10;&#10;Description générée automatiquement">
            <a:extLst>
              <a:ext uri="{FF2B5EF4-FFF2-40B4-BE49-F238E27FC236}">
                <a16:creationId xmlns:a16="http://schemas.microsoft.com/office/drawing/2014/main" id="{12A19375-CCBB-4F36-B245-8257A9DF3B1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86004" y="3429000"/>
            <a:ext cx="3476134" cy="2317423"/>
          </a:xfrm>
          <a:prstGeom prst="roundRect">
            <a:avLst>
              <a:gd name="adj" fmla="val 8594"/>
            </a:avLst>
          </a:prstGeom>
          <a:solidFill>
            <a:srgbClr val="FFFFFF">
              <a:shade val="85000"/>
            </a:srgbClr>
          </a:solidFill>
          <a:ln>
            <a:noFill/>
          </a:ln>
          <a:effectLst/>
        </p:spPr>
      </p:pic>
      <p:pic>
        <p:nvPicPr>
          <p:cNvPr id="18" name="Image 17" descr="Une image contenant arbre, tasse, personne, extérieur&#10;&#10;Description générée automatiquement">
            <a:extLst>
              <a:ext uri="{FF2B5EF4-FFF2-40B4-BE49-F238E27FC236}">
                <a16:creationId xmlns:a16="http://schemas.microsoft.com/office/drawing/2014/main" id="{EBBE25E8-8C3B-43F6-8A9E-9BB62E6A094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468010" y="1534872"/>
            <a:ext cx="2525314" cy="3788256"/>
          </a:xfrm>
          <a:prstGeom prst="roundRect">
            <a:avLst>
              <a:gd name="adj" fmla="val 8594"/>
            </a:avLst>
          </a:prstGeom>
          <a:solidFill>
            <a:srgbClr val="FFFFFF">
              <a:shade val="85000"/>
            </a:srgbClr>
          </a:solidFill>
          <a:ln>
            <a:noFill/>
          </a:ln>
          <a:effectLst/>
        </p:spPr>
      </p:pic>
      <p:pic>
        <p:nvPicPr>
          <p:cNvPr id="20" name="Image 19" descr="Une image contenant personne, homme, mur, intérieur&#10;&#10;Description générée automatiquement">
            <a:extLst>
              <a:ext uri="{FF2B5EF4-FFF2-40B4-BE49-F238E27FC236}">
                <a16:creationId xmlns:a16="http://schemas.microsoft.com/office/drawing/2014/main" id="{AFDBCB48-758D-48AB-8722-16265958F3E6}"/>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7099196" y="996529"/>
            <a:ext cx="4751493" cy="238043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471050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E463C9-EDD3-4B18-9723-BD458196C8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21109" y="5533072"/>
            <a:ext cx="1663547" cy="1325563"/>
          </a:xfrm>
          <a:prstGeom prst="rect">
            <a:avLst/>
          </a:prstGeom>
        </p:spPr>
      </p:pic>
      <p:pic>
        <p:nvPicPr>
          <p:cNvPr id="9" name="Image 8">
            <a:extLst>
              <a:ext uri="{FF2B5EF4-FFF2-40B4-BE49-F238E27FC236}">
                <a16:creationId xmlns:a16="http://schemas.microsoft.com/office/drawing/2014/main" id="{AACA8723-6FF8-4BA2-BB87-41ACF31711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44081" y="721278"/>
            <a:ext cx="1364342" cy="2911636"/>
          </a:xfrm>
          <a:prstGeom prst="rect">
            <a:avLst/>
          </a:prstGeom>
        </p:spPr>
      </p:pic>
      <p:sp>
        <p:nvSpPr>
          <p:cNvPr id="2" name="Titre 1">
            <a:extLst>
              <a:ext uri="{FF2B5EF4-FFF2-40B4-BE49-F238E27FC236}">
                <a16:creationId xmlns:a16="http://schemas.microsoft.com/office/drawing/2014/main" id="{69BC207E-28ED-4963-B14E-9A1F864499CC}"/>
              </a:ext>
            </a:extLst>
          </p:cNvPr>
          <p:cNvSpPr>
            <a:spLocks noGrp="1"/>
          </p:cNvSpPr>
          <p:nvPr>
            <p:ph type="title"/>
          </p:nvPr>
        </p:nvSpPr>
        <p:spPr/>
        <p:txBody>
          <a:bodyPr/>
          <a:lstStyle/>
          <a:p>
            <a:r>
              <a:rPr lang="fr-FR"/>
              <a:t>Modifiez le style du titre</a:t>
            </a:r>
          </a:p>
        </p:txBody>
      </p:sp>
      <p:sp>
        <p:nvSpPr>
          <p:cNvPr id="4" name="Espace réservé du contenu 3">
            <a:extLst>
              <a:ext uri="{FF2B5EF4-FFF2-40B4-BE49-F238E27FC236}">
                <a16:creationId xmlns:a16="http://schemas.microsoft.com/office/drawing/2014/main" id="{29EABA01-133F-474E-B8E9-3AC560D39D7D}"/>
              </a:ext>
            </a:extLst>
          </p:cNvPr>
          <p:cNvSpPr>
            <a:spLocks noGrp="1"/>
          </p:cNvSpPr>
          <p:nvPr>
            <p:ph sz="half" idx="2"/>
          </p:nvPr>
        </p:nvSpPr>
        <p:spPr>
          <a:xfrm>
            <a:off x="838200" y="1825625"/>
            <a:ext cx="10515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59AC12E8-85AD-41DB-AE98-B53F134EC8B9}"/>
              </a:ext>
            </a:extLst>
          </p:cNvPr>
          <p:cNvSpPr>
            <a:spLocks noGrp="1"/>
          </p:cNvSpPr>
          <p:nvPr>
            <p:ph type="ftr" sz="quarter" idx="11"/>
          </p:nvPr>
        </p:nvSpPr>
        <p:spPr/>
        <p:txBody>
          <a:bodyPr/>
          <a:lstStyle/>
          <a:p>
            <a:fld id="{FA304E6C-D783-45C0-8C1F-6D3AFCA746F7}" type="slidenum">
              <a:rPr lang="fr-FR" smtClean="0"/>
              <a:pPr/>
              <a:t>‹N°›</a:t>
            </a:fld>
            <a:endParaRPr lang="fr-FR"/>
          </a:p>
        </p:txBody>
      </p:sp>
      <p:cxnSp>
        <p:nvCxnSpPr>
          <p:cNvPr id="10" name="Connecteur droit 9">
            <a:extLst>
              <a:ext uri="{FF2B5EF4-FFF2-40B4-BE49-F238E27FC236}">
                <a16:creationId xmlns:a16="http://schemas.microsoft.com/office/drawing/2014/main" id="{8720B911-3576-4766-9389-DE628971021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942075"/>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calaire Orange">
    <p:bg>
      <p:bgPr>
        <a:solidFill>
          <a:srgbClr val="F59B1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4A0B354-1CA0-48AF-85C2-0CF5818B86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256" y="4551841"/>
            <a:ext cx="2352528" cy="2306159"/>
          </a:xfrm>
          <a:prstGeom prst="rect">
            <a:avLst/>
          </a:prstGeom>
        </p:spPr>
      </p:pic>
      <p:pic>
        <p:nvPicPr>
          <p:cNvPr id="7" name="Image 6">
            <a:extLst>
              <a:ext uri="{FF2B5EF4-FFF2-40B4-BE49-F238E27FC236}">
                <a16:creationId xmlns:a16="http://schemas.microsoft.com/office/drawing/2014/main" id="{039FFE31-E2BE-4E3C-943C-C60EAF8B3EC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96306" y="4632158"/>
            <a:ext cx="2406317" cy="2255921"/>
          </a:xfrm>
          <a:prstGeom prst="rect">
            <a:avLst/>
          </a:prstGeom>
        </p:spPr>
      </p:pic>
      <p:pic>
        <p:nvPicPr>
          <p:cNvPr id="8" name="Image 7">
            <a:extLst>
              <a:ext uri="{FF2B5EF4-FFF2-40B4-BE49-F238E27FC236}">
                <a16:creationId xmlns:a16="http://schemas.microsoft.com/office/drawing/2014/main" id="{71B62136-E744-4EEC-AACC-9739D6CA09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919673" y="1089"/>
            <a:ext cx="3282950" cy="2829878"/>
          </a:xfrm>
          <a:prstGeom prst="rect">
            <a:avLst/>
          </a:prstGeom>
        </p:spPr>
      </p:pic>
      <p:sp>
        <p:nvSpPr>
          <p:cNvPr id="9" name="Rectangle 8">
            <a:extLst>
              <a:ext uri="{FF2B5EF4-FFF2-40B4-BE49-F238E27FC236}">
                <a16:creationId xmlns:a16="http://schemas.microsoft.com/office/drawing/2014/main" id="{98236CF5-C018-451F-87A1-AD89441C6B20}"/>
              </a:ext>
            </a:extLst>
          </p:cNvPr>
          <p:cNvSpPr/>
          <p:nvPr userDrawn="1"/>
        </p:nvSpPr>
        <p:spPr>
          <a:xfrm>
            <a:off x="1799771" y="4354286"/>
            <a:ext cx="943429" cy="899885"/>
          </a:xfrm>
          <a:prstGeom prst="rect">
            <a:avLst/>
          </a:prstGeom>
          <a:solidFill>
            <a:srgbClr val="F59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C260CA1B-D23F-4F5E-9925-DFA313385BB5}"/>
              </a:ext>
            </a:extLst>
          </p:cNvPr>
          <p:cNvSpPr/>
          <p:nvPr userDrawn="1"/>
        </p:nvSpPr>
        <p:spPr>
          <a:xfrm>
            <a:off x="8800032" y="2311264"/>
            <a:ext cx="943429" cy="899885"/>
          </a:xfrm>
          <a:prstGeom prst="rect">
            <a:avLst/>
          </a:prstGeom>
          <a:solidFill>
            <a:srgbClr val="F59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id="{4299E42C-7212-41D2-A7D0-D17D94421EA8}"/>
              </a:ext>
            </a:extLst>
          </p:cNvPr>
          <p:cNvSpPr>
            <a:spLocks noGrp="1"/>
          </p:cNvSpPr>
          <p:nvPr>
            <p:ph type="body" sz="quarter" idx="10"/>
          </p:nvPr>
        </p:nvSpPr>
        <p:spPr>
          <a:xfrm>
            <a:off x="2620963" y="1796256"/>
            <a:ext cx="6950075" cy="3265488"/>
          </a:xfrm>
          <a:prstGeom prst="roundRect">
            <a:avLst/>
          </a:prstGeom>
          <a:solidFill>
            <a:schemeClr val="bg1"/>
          </a:solidFill>
        </p:spPr>
        <p:txBody>
          <a:bodyPr anchor="ctr"/>
          <a:lstStyle>
            <a:lvl1pPr marL="0" indent="0">
              <a:buNone/>
              <a:defRPr/>
            </a:lvl1pPr>
          </a:lstStyle>
          <a:p>
            <a:pPr lvl="0"/>
            <a:r>
              <a:rPr lang="fr-FR"/>
              <a:t>Cliquez pour modifier les styles du texte du masque</a:t>
            </a:r>
          </a:p>
        </p:txBody>
      </p:sp>
    </p:spTree>
    <p:extLst>
      <p:ext uri="{BB962C8B-B14F-4D97-AF65-F5344CB8AC3E}">
        <p14:creationId xmlns:p14="http://schemas.microsoft.com/office/powerpoint/2010/main" val="145928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calaire vert">
    <p:bg>
      <p:bgPr>
        <a:solidFill>
          <a:srgbClr val="95C221"/>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6A4158F3-D11F-4DB8-A017-5231907B4B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766300" y="4547434"/>
            <a:ext cx="2438400" cy="2323266"/>
          </a:xfrm>
          <a:prstGeom prst="rect">
            <a:avLst/>
          </a:prstGeom>
          <a:solidFill>
            <a:srgbClr val="95C221"/>
          </a:solidFill>
        </p:spPr>
      </p:pic>
      <p:pic>
        <p:nvPicPr>
          <p:cNvPr id="13" name="Image 12">
            <a:extLst>
              <a:ext uri="{FF2B5EF4-FFF2-40B4-BE49-F238E27FC236}">
                <a16:creationId xmlns:a16="http://schemas.microsoft.com/office/drawing/2014/main" id="{365A93F3-248A-43FB-967C-03EEE31A64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994030"/>
            <a:ext cx="6211220" cy="1867799"/>
          </a:xfrm>
          <a:prstGeom prst="rect">
            <a:avLst/>
          </a:prstGeom>
          <a:solidFill>
            <a:srgbClr val="95C221"/>
          </a:solidFill>
        </p:spPr>
      </p:pic>
      <p:pic>
        <p:nvPicPr>
          <p:cNvPr id="14" name="Image 13">
            <a:extLst>
              <a:ext uri="{FF2B5EF4-FFF2-40B4-BE49-F238E27FC236}">
                <a16:creationId xmlns:a16="http://schemas.microsoft.com/office/drawing/2014/main" id="{05658EC7-76CF-46D8-B797-F96ECB5453A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764213" y="0"/>
            <a:ext cx="6427787" cy="2323266"/>
          </a:xfrm>
          <a:prstGeom prst="rect">
            <a:avLst/>
          </a:prstGeom>
          <a:solidFill>
            <a:srgbClr val="95C221"/>
          </a:solidFill>
        </p:spPr>
      </p:pic>
      <p:sp>
        <p:nvSpPr>
          <p:cNvPr id="12" name="Espace réservé du texte 11">
            <a:extLst>
              <a:ext uri="{FF2B5EF4-FFF2-40B4-BE49-F238E27FC236}">
                <a16:creationId xmlns:a16="http://schemas.microsoft.com/office/drawing/2014/main" id="{4299E42C-7212-41D2-A7D0-D17D94421EA8}"/>
              </a:ext>
            </a:extLst>
          </p:cNvPr>
          <p:cNvSpPr>
            <a:spLocks noGrp="1"/>
          </p:cNvSpPr>
          <p:nvPr>
            <p:ph type="body" sz="quarter" idx="10"/>
          </p:nvPr>
        </p:nvSpPr>
        <p:spPr>
          <a:xfrm>
            <a:off x="2620963" y="1796256"/>
            <a:ext cx="6950075" cy="3265488"/>
          </a:xfrm>
          <a:prstGeom prst="roundRect">
            <a:avLst/>
          </a:prstGeom>
          <a:solidFill>
            <a:schemeClr val="bg1"/>
          </a:solidFill>
        </p:spPr>
        <p:txBody>
          <a:bodyPr anchor="ctr"/>
          <a:lstStyle>
            <a:lvl1pPr marL="0" indent="0">
              <a:buNone/>
              <a:defRPr>
                <a:solidFill>
                  <a:srgbClr val="95C221"/>
                </a:solidFill>
              </a:defRPr>
            </a:lvl1pPr>
          </a:lstStyle>
          <a:p>
            <a:pPr lvl="0"/>
            <a:r>
              <a:rPr lang="fr-FR"/>
              <a:t>Cliquez pour modifier les styles du texte du masque</a:t>
            </a:r>
          </a:p>
        </p:txBody>
      </p:sp>
    </p:spTree>
    <p:extLst>
      <p:ext uri="{BB962C8B-B14F-4D97-AF65-F5344CB8AC3E}">
        <p14:creationId xmlns:p14="http://schemas.microsoft.com/office/powerpoint/2010/main" val="3317974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calaire Violet">
    <p:bg>
      <p:bgPr>
        <a:solidFill>
          <a:srgbClr val="97539C"/>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54D634-9BD4-4964-B41D-51C455D3F4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82344" cy="2155372"/>
          </a:xfrm>
          <a:prstGeom prst="rect">
            <a:avLst/>
          </a:prstGeom>
        </p:spPr>
      </p:pic>
      <p:pic>
        <p:nvPicPr>
          <p:cNvPr id="7" name="Image 6">
            <a:extLst>
              <a:ext uri="{FF2B5EF4-FFF2-40B4-BE49-F238E27FC236}">
                <a16:creationId xmlns:a16="http://schemas.microsoft.com/office/drawing/2014/main" id="{C6922394-98BC-4AB4-B948-4CFFDE7BC80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48000" y="4846829"/>
            <a:ext cx="9144000" cy="2024743"/>
          </a:xfrm>
          <a:prstGeom prst="rect">
            <a:avLst/>
          </a:prstGeom>
        </p:spPr>
      </p:pic>
      <p:sp>
        <p:nvSpPr>
          <p:cNvPr id="12" name="Espace réservé du texte 11">
            <a:extLst>
              <a:ext uri="{FF2B5EF4-FFF2-40B4-BE49-F238E27FC236}">
                <a16:creationId xmlns:a16="http://schemas.microsoft.com/office/drawing/2014/main" id="{4299E42C-7212-41D2-A7D0-D17D94421EA8}"/>
              </a:ext>
            </a:extLst>
          </p:cNvPr>
          <p:cNvSpPr>
            <a:spLocks noGrp="1"/>
          </p:cNvSpPr>
          <p:nvPr>
            <p:ph type="body" sz="quarter" idx="10"/>
          </p:nvPr>
        </p:nvSpPr>
        <p:spPr>
          <a:xfrm>
            <a:off x="2620963" y="1796256"/>
            <a:ext cx="6950075" cy="3265488"/>
          </a:xfrm>
          <a:prstGeom prst="roundRect">
            <a:avLst/>
          </a:prstGeom>
          <a:solidFill>
            <a:schemeClr val="bg1"/>
          </a:solidFill>
        </p:spPr>
        <p:txBody>
          <a:bodyPr anchor="ctr"/>
          <a:lstStyle>
            <a:lvl1pPr marL="0" indent="0">
              <a:buNone/>
              <a:defRPr>
                <a:solidFill>
                  <a:srgbClr val="97539C"/>
                </a:solidFill>
              </a:defRPr>
            </a:lvl1pPr>
          </a:lstStyle>
          <a:p>
            <a:pPr lvl="0"/>
            <a:r>
              <a:rPr lang="fr-FR"/>
              <a:t>Cliquez pour modifier les styles du texte du masque</a:t>
            </a:r>
          </a:p>
        </p:txBody>
      </p:sp>
    </p:spTree>
    <p:extLst>
      <p:ext uri="{BB962C8B-B14F-4D97-AF65-F5344CB8AC3E}">
        <p14:creationId xmlns:p14="http://schemas.microsoft.com/office/powerpoint/2010/main" val="2466673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clusion général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F69A260-D2AA-4396-9750-B0770AB2D9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137483"/>
            <a:ext cx="12192000" cy="1809749"/>
          </a:xfrm>
          <a:prstGeom prst="rect">
            <a:avLst/>
          </a:prstGeom>
        </p:spPr>
      </p:pic>
      <p:pic>
        <p:nvPicPr>
          <p:cNvPr id="11" name="Image 10">
            <a:extLst>
              <a:ext uri="{FF2B5EF4-FFF2-40B4-BE49-F238E27FC236}">
                <a16:creationId xmlns:a16="http://schemas.microsoft.com/office/drawing/2014/main" id="{5A7DF113-0308-48CD-BA6B-4DABE438450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83529" y="1266256"/>
            <a:ext cx="3624943" cy="4325488"/>
          </a:xfrm>
          <a:prstGeom prst="rect">
            <a:avLst/>
          </a:prstGeom>
        </p:spPr>
      </p:pic>
      <p:sp>
        <p:nvSpPr>
          <p:cNvPr id="2" name="Titre 1">
            <a:extLst>
              <a:ext uri="{FF2B5EF4-FFF2-40B4-BE49-F238E27FC236}">
                <a16:creationId xmlns:a16="http://schemas.microsoft.com/office/drawing/2014/main" id="{028D51F4-3412-414B-82B1-1D313CC034EE}"/>
              </a:ext>
            </a:extLst>
          </p:cNvPr>
          <p:cNvSpPr>
            <a:spLocks noGrp="1"/>
          </p:cNvSpPr>
          <p:nvPr>
            <p:ph type="title" hasCustomPrompt="1"/>
          </p:nvPr>
        </p:nvSpPr>
        <p:spPr>
          <a:xfrm>
            <a:off x="838199" y="0"/>
            <a:ext cx="10515600" cy="1325563"/>
          </a:xfrm>
        </p:spPr>
        <p:txBody>
          <a:bodyPr/>
          <a:lstStyle>
            <a:lvl1pPr algn="ctr">
              <a:defRPr b="1"/>
            </a:lvl1pPr>
          </a:lstStyle>
          <a:p>
            <a:r>
              <a:rPr lang="fr-FR"/>
              <a:t>Merci de votre attention !</a:t>
            </a:r>
          </a:p>
        </p:txBody>
      </p:sp>
      <p:cxnSp>
        <p:nvCxnSpPr>
          <p:cNvPr id="7" name="Connecteur droit 6">
            <a:extLst>
              <a:ext uri="{FF2B5EF4-FFF2-40B4-BE49-F238E27FC236}">
                <a16:creationId xmlns:a16="http://schemas.microsoft.com/office/drawing/2014/main" id="{79427A61-63DB-4621-89AA-62BC02F4E57D}"/>
              </a:ext>
            </a:extLst>
          </p:cNvPr>
          <p:cNvCxnSpPr>
            <a:cxnSpLocks/>
          </p:cNvCxnSpPr>
          <p:nvPr userDrawn="1"/>
        </p:nvCxnSpPr>
        <p:spPr>
          <a:xfrm flipH="1">
            <a:off x="5841424" y="107402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030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clusion personnalisé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F69A260-D2AA-4396-9750-B0770AB2D9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137483"/>
            <a:ext cx="12192000" cy="1809749"/>
          </a:xfrm>
          <a:prstGeom prst="rect">
            <a:avLst/>
          </a:prstGeom>
        </p:spPr>
      </p:pic>
      <p:sp>
        <p:nvSpPr>
          <p:cNvPr id="2" name="Titre 1">
            <a:extLst>
              <a:ext uri="{FF2B5EF4-FFF2-40B4-BE49-F238E27FC236}">
                <a16:creationId xmlns:a16="http://schemas.microsoft.com/office/drawing/2014/main" id="{028D51F4-3412-414B-82B1-1D313CC034EE}"/>
              </a:ext>
            </a:extLst>
          </p:cNvPr>
          <p:cNvSpPr>
            <a:spLocks noGrp="1"/>
          </p:cNvSpPr>
          <p:nvPr>
            <p:ph type="title" hasCustomPrompt="1"/>
          </p:nvPr>
        </p:nvSpPr>
        <p:spPr>
          <a:xfrm>
            <a:off x="838199" y="0"/>
            <a:ext cx="10515600" cy="1325563"/>
          </a:xfrm>
        </p:spPr>
        <p:txBody>
          <a:bodyPr/>
          <a:lstStyle>
            <a:lvl1pPr algn="ctr">
              <a:defRPr b="1"/>
            </a:lvl1pPr>
          </a:lstStyle>
          <a:p>
            <a:r>
              <a:rPr lang="fr-FR"/>
              <a:t>Merci de votre attention !</a:t>
            </a:r>
          </a:p>
        </p:txBody>
      </p:sp>
      <p:cxnSp>
        <p:nvCxnSpPr>
          <p:cNvPr id="7" name="Connecteur droit 6">
            <a:extLst>
              <a:ext uri="{FF2B5EF4-FFF2-40B4-BE49-F238E27FC236}">
                <a16:creationId xmlns:a16="http://schemas.microsoft.com/office/drawing/2014/main" id="{79427A61-63DB-4621-89AA-62BC02F4E57D}"/>
              </a:ext>
            </a:extLst>
          </p:cNvPr>
          <p:cNvCxnSpPr>
            <a:cxnSpLocks/>
          </p:cNvCxnSpPr>
          <p:nvPr userDrawn="1"/>
        </p:nvCxnSpPr>
        <p:spPr>
          <a:xfrm flipH="1">
            <a:off x="5841424" y="107402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32717057-D32E-46C5-BE65-CFA5F5115A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99206" y="1887355"/>
            <a:ext cx="3749040" cy="2688336"/>
          </a:xfrm>
          <a:prstGeom prst="rect">
            <a:avLst/>
          </a:prstGeom>
        </p:spPr>
      </p:pic>
      <p:cxnSp>
        <p:nvCxnSpPr>
          <p:cNvPr id="9" name="Connecteur droit 8">
            <a:extLst>
              <a:ext uri="{FF2B5EF4-FFF2-40B4-BE49-F238E27FC236}">
                <a16:creationId xmlns:a16="http://schemas.microsoft.com/office/drawing/2014/main" id="{D83C89A4-D847-4ED6-9736-2672AD6699E6}"/>
              </a:ext>
            </a:extLst>
          </p:cNvPr>
          <p:cNvCxnSpPr/>
          <p:nvPr userDrawn="1"/>
        </p:nvCxnSpPr>
        <p:spPr>
          <a:xfrm>
            <a:off x="5149878" y="2137783"/>
            <a:ext cx="0" cy="221284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182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bg>
      <p:bgPr>
        <a:solidFill>
          <a:schemeClr val="lt1"/>
        </a:solidFill>
        <a:effectLst/>
      </p:bgPr>
    </p:bg>
    <p:spTree>
      <p:nvGrpSpPr>
        <p:cNvPr id="1" name="Shape 22"/>
        <p:cNvGrpSpPr/>
        <p:nvPr/>
      </p:nvGrpSpPr>
      <p:grpSpPr>
        <a:xfrm>
          <a:off x="0" y="0"/>
          <a:ext cx="0" cy="0"/>
          <a:chOff x="0" y="0"/>
          <a:chExt cx="0" cy="0"/>
        </a:xfrm>
      </p:grpSpPr>
      <p:sp>
        <p:nvSpPr>
          <p:cNvPr id="23" name="Google Shape;23;p3"/>
          <p:cNvSpPr/>
          <p:nvPr/>
        </p:nvSpPr>
        <p:spPr>
          <a:xfrm>
            <a:off x="0" y="0"/>
            <a:ext cx="12192000" cy="1943099"/>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a:noFill/>
          </a:ln>
        </p:spPr>
        <p:txBody>
          <a:bodyPr spcFirstLastPara="1" wrap="square" lIns="91428" tIns="45701" rIns="91428" bIns="45701" anchor="t" anchorCtr="0">
            <a:noAutofit/>
          </a:bodyPr>
          <a:lstStyle/>
          <a:p>
            <a:pPr marL="0" marR="0" lvl="0" indent="0" algn="l" rtl="0">
              <a:spcBef>
                <a:spcPts val="0"/>
              </a:spcBef>
              <a:spcAft>
                <a:spcPts val="0"/>
              </a:spcAft>
              <a:buNone/>
            </a:pPr>
            <a:endParaRPr sz="1801">
              <a:solidFill>
                <a:schemeClr val="lt1"/>
              </a:solidFill>
              <a:latin typeface="Century Gothic"/>
              <a:ea typeface="Century Gothic"/>
              <a:cs typeface="Century Gothic"/>
              <a:sym typeface="Century Gothic"/>
            </a:endParaRPr>
          </a:p>
        </p:txBody>
      </p:sp>
      <p:sp>
        <p:nvSpPr>
          <p:cNvPr id="24" name="Google Shape;24;p3"/>
          <p:cNvSpPr txBox="1">
            <a:spLocks noGrp="1"/>
          </p:cNvSpPr>
          <p:nvPr>
            <p:ph type="title"/>
          </p:nvPr>
        </p:nvSpPr>
        <p:spPr>
          <a:xfrm>
            <a:off x="810003" y="447188"/>
            <a:ext cx="10571998" cy="9704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EFEFE"/>
              </a:buClr>
              <a:buSzPts val="4000"/>
              <a:buFont typeface="Open Sans"/>
              <a:buNone/>
              <a:defRPr sz="4002" b="1" i="0" u="none" strike="noStrike" cap="none">
                <a:solidFill>
                  <a:srgbClr val="FEFEFE"/>
                </a:solidFill>
                <a:latin typeface="Open Sans"/>
                <a:ea typeface="Open Sans"/>
                <a:cs typeface="Open Sans"/>
                <a:sym typeface="Open Sans"/>
              </a:defRPr>
            </a:lvl1pPr>
            <a:lvl2pPr marR="0" lvl="1" algn="l" rtl="0">
              <a:spcBef>
                <a:spcPts val="0"/>
              </a:spcBef>
              <a:spcAft>
                <a:spcPts val="0"/>
              </a:spcAft>
              <a:buSzPts val="1400"/>
              <a:buNone/>
              <a:defRPr sz="1801" b="0" i="0" u="none" strike="noStrike" cap="none">
                <a:solidFill>
                  <a:schemeClr val="dk2"/>
                </a:solidFill>
              </a:defRPr>
            </a:lvl2pPr>
            <a:lvl3pPr marR="0" lvl="2" algn="l" rtl="0">
              <a:spcBef>
                <a:spcPts val="0"/>
              </a:spcBef>
              <a:spcAft>
                <a:spcPts val="0"/>
              </a:spcAft>
              <a:buSzPts val="1400"/>
              <a:buNone/>
              <a:defRPr sz="1801" b="0" i="0" u="none" strike="noStrike" cap="none">
                <a:solidFill>
                  <a:schemeClr val="dk2"/>
                </a:solidFill>
              </a:defRPr>
            </a:lvl3pPr>
            <a:lvl4pPr marR="0" lvl="3" algn="l" rtl="0">
              <a:spcBef>
                <a:spcPts val="0"/>
              </a:spcBef>
              <a:spcAft>
                <a:spcPts val="0"/>
              </a:spcAft>
              <a:buSzPts val="1400"/>
              <a:buNone/>
              <a:defRPr sz="1801" b="0" i="0" u="none" strike="noStrike" cap="none">
                <a:solidFill>
                  <a:schemeClr val="dk2"/>
                </a:solidFill>
              </a:defRPr>
            </a:lvl4pPr>
            <a:lvl5pPr marR="0" lvl="4" algn="l" rtl="0">
              <a:spcBef>
                <a:spcPts val="0"/>
              </a:spcBef>
              <a:spcAft>
                <a:spcPts val="0"/>
              </a:spcAft>
              <a:buSzPts val="1400"/>
              <a:buNone/>
              <a:defRPr sz="1801" b="0" i="0" u="none" strike="noStrike" cap="none">
                <a:solidFill>
                  <a:schemeClr val="dk2"/>
                </a:solidFill>
              </a:defRPr>
            </a:lvl5pPr>
            <a:lvl6pPr marR="0" lvl="5" algn="l" rtl="0">
              <a:spcBef>
                <a:spcPts val="0"/>
              </a:spcBef>
              <a:spcAft>
                <a:spcPts val="0"/>
              </a:spcAft>
              <a:buSzPts val="1400"/>
              <a:buNone/>
              <a:defRPr sz="1801" b="0" i="0" u="none" strike="noStrike" cap="none">
                <a:solidFill>
                  <a:schemeClr val="dk2"/>
                </a:solidFill>
              </a:defRPr>
            </a:lvl6pPr>
            <a:lvl7pPr marR="0" lvl="6" algn="l" rtl="0">
              <a:spcBef>
                <a:spcPts val="0"/>
              </a:spcBef>
              <a:spcAft>
                <a:spcPts val="0"/>
              </a:spcAft>
              <a:buSzPts val="1400"/>
              <a:buNone/>
              <a:defRPr sz="1801" b="0" i="0" u="none" strike="noStrike" cap="none">
                <a:solidFill>
                  <a:schemeClr val="dk2"/>
                </a:solidFill>
              </a:defRPr>
            </a:lvl7pPr>
            <a:lvl8pPr marR="0" lvl="7" algn="l" rtl="0">
              <a:spcBef>
                <a:spcPts val="0"/>
              </a:spcBef>
              <a:spcAft>
                <a:spcPts val="0"/>
              </a:spcAft>
              <a:buSzPts val="1400"/>
              <a:buNone/>
              <a:defRPr sz="1801" b="0" i="0" u="none" strike="noStrike" cap="none">
                <a:solidFill>
                  <a:schemeClr val="dk2"/>
                </a:solidFill>
              </a:defRPr>
            </a:lvl8pPr>
            <a:lvl9pPr marR="0" lvl="8" algn="l" rtl="0">
              <a:spcBef>
                <a:spcPts val="0"/>
              </a:spcBef>
              <a:spcAft>
                <a:spcPts val="0"/>
              </a:spcAft>
              <a:buSzPts val="1400"/>
              <a:buNone/>
              <a:defRPr sz="1801" b="0" i="0" u="none" strike="noStrike" cap="none">
                <a:solidFill>
                  <a:schemeClr val="dk2"/>
                </a:solidFill>
              </a:defRPr>
            </a:lvl9pPr>
          </a:lstStyle>
          <a:p>
            <a:endParaRPr/>
          </a:p>
        </p:txBody>
      </p:sp>
      <p:sp>
        <p:nvSpPr>
          <p:cNvPr id="25" name="Google Shape;25;p3"/>
          <p:cNvSpPr txBox="1">
            <a:spLocks noGrp="1"/>
          </p:cNvSpPr>
          <p:nvPr>
            <p:ph type="body" idx="1"/>
          </p:nvPr>
        </p:nvSpPr>
        <p:spPr>
          <a:xfrm>
            <a:off x="818711" y="2222288"/>
            <a:ext cx="10554574" cy="3636511"/>
          </a:xfrm>
          <a:prstGeom prst="rect">
            <a:avLst/>
          </a:prstGeom>
          <a:noFill/>
          <a:ln>
            <a:noFill/>
          </a:ln>
        </p:spPr>
        <p:txBody>
          <a:bodyPr spcFirstLastPara="1" wrap="square" lIns="91425" tIns="45700" rIns="91425" bIns="45700" anchor="ctr" anchorCtr="0"/>
          <a:lstStyle>
            <a:lvl1pPr marL="457211" marR="0" lvl="0" indent="-342909" algn="l" rtl="0">
              <a:spcBef>
                <a:spcPts val="361"/>
              </a:spcBef>
              <a:spcAft>
                <a:spcPts val="0"/>
              </a:spcAft>
              <a:buClr>
                <a:srgbClr val="F89864"/>
              </a:buClr>
              <a:buSzPts val="1800"/>
              <a:buFont typeface="Noto Sans Symbols"/>
              <a:buChar char="○"/>
              <a:defRPr sz="1801" b="0" i="0" u="none" strike="noStrike" cap="none">
                <a:solidFill>
                  <a:srgbClr val="3F3F3F"/>
                </a:solidFill>
                <a:latin typeface="Open Sans"/>
                <a:ea typeface="Open Sans"/>
                <a:cs typeface="Open Sans"/>
                <a:sym typeface="Open Sans"/>
              </a:defRPr>
            </a:lvl1pPr>
            <a:lvl2pPr marL="914424" marR="0" lvl="1" indent="-330210" algn="l" rtl="0">
              <a:spcBef>
                <a:spcPts val="601"/>
              </a:spcBef>
              <a:spcAft>
                <a:spcPts val="0"/>
              </a:spcAft>
              <a:buClr>
                <a:schemeClr val="accent1"/>
              </a:buClr>
              <a:buSzPts val="1600"/>
              <a:buFont typeface="Noto Sans Symbols"/>
              <a:buChar char="○"/>
              <a:defRPr sz="1600" b="0" i="0" u="none" strike="noStrike" cap="none">
                <a:solidFill>
                  <a:schemeClr val="dk1"/>
                </a:solidFill>
                <a:latin typeface="Century Gothic"/>
                <a:ea typeface="Century Gothic"/>
                <a:cs typeface="Century Gothic"/>
                <a:sym typeface="Century Gothic"/>
              </a:defRPr>
            </a:lvl2pPr>
            <a:lvl3pPr marL="1371635" marR="0" lvl="2" indent="-317508" algn="l" rtl="0">
              <a:spcBef>
                <a:spcPts val="601"/>
              </a:spcBef>
              <a:spcAft>
                <a:spcPts val="0"/>
              </a:spcAft>
              <a:buClr>
                <a:schemeClr val="accent1"/>
              </a:buClr>
              <a:buSzPts val="1400"/>
              <a:buFont typeface="Noto Sans Symbols"/>
              <a:buChar char="○"/>
              <a:defRPr sz="1401" b="0" i="0" u="none" strike="noStrike" cap="none">
                <a:solidFill>
                  <a:schemeClr val="dk1"/>
                </a:solidFill>
                <a:latin typeface="Century Gothic"/>
                <a:ea typeface="Century Gothic"/>
                <a:cs typeface="Century Gothic"/>
                <a:sym typeface="Century Gothic"/>
              </a:defRPr>
            </a:lvl3pPr>
            <a:lvl4pPr marL="1828846" marR="0" lvl="3" indent="-304809" algn="l" rtl="0">
              <a:spcBef>
                <a:spcPts val="601"/>
              </a:spcBef>
              <a:spcAft>
                <a:spcPts val="0"/>
              </a:spcAft>
              <a:buClr>
                <a:schemeClr val="accent1"/>
              </a:buClr>
              <a:buSzPts val="1200"/>
              <a:buFont typeface="Noto Sans Symbols"/>
              <a:buChar char="○"/>
              <a:defRPr sz="1202" b="0" i="0" u="none" strike="noStrike" cap="none">
                <a:solidFill>
                  <a:schemeClr val="dk1"/>
                </a:solidFill>
                <a:latin typeface="Century Gothic"/>
                <a:ea typeface="Century Gothic"/>
                <a:cs typeface="Century Gothic"/>
                <a:sym typeface="Century Gothic"/>
              </a:defRPr>
            </a:lvl4pPr>
            <a:lvl5pPr marL="2286059" marR="0" lvl="4" indent="-304809" algn="l" rtl="0">
              <a:spcBef>
                <a:spcPts val="601"/>
              </a:spcBef>
              <a:spcAft>
                <a:spcPts val="0"/>
              </a:spcAft>
              <a:buClr>
                <a:schemeClr val="accent1"/>
              </a:buClr>
              <a:buSzPts val="1200"/>
              <a:buFont typeface="Noto Sans Symbols"/>
              <a:buChar char="○"/>
              <a:defRPr sz="1202" b="0" i="0" u="none" strike="noStrike" cap="none">
                <a:solidFill>
                  <a:schemeClr val="dk1"/>
                </a:solidFill>
                <a:latin typeface="Century Gothic"/>
                <a:ea typeface="Century Gothic"/>
                <a:cs typeface="Century Gothic"/>
                <a:sym typeface="Century Gothic"/>
              </a:defRPr>
            </a:lvl5pPr>
            <a:lvl6pPr marL="2743270" marR="0" lvl="5" indent="-304809" algn="l" rtl="0">
              <a:spcBef>
                <a:spcPts val="601"/>
              </a:spcBef>
              <a:spcAft>
                <a:spcPts val="0"/>
              </a:spcAft>
              <a:buClr>
                <a:schemeClr val="accent1"/>
              </a:buClr>
              <a:buSzPts val="1200"/>
              <a:buFont typeface="Noto Sans Symbols"/>
              <a:buChar char="○"/>
              <a:defRPr sz="1202" b="0" i="0" u="none" strike="noStrike" cap="none">
                <a:solidFill>
                  <a:schemeClr val="dk1"/>
                </a:solidFill>
                <a:latin typeface="Century Gothic"/>
                <a:ea typeface="Century Gothic"/>
                <a:cs typeface="Century Gothic"/>
                <a:sym typeface="Century Gothic"/>
              </a:defRPr>
            </a:lvl6pPr>
            <a:lvl7pPr marL="3200481" marR="0" lvl="6" indent="-304809" algn="l" rtl="0">
              <a:spcBef>
                <a:spcPts val="601"/>
              </a:spcBef>
              <a:spcAft>
                <a:spcPts val="0"/>
              </a:spcAft>
              <a:buClr>
                <a:schemeClr val="accent1"/>
              </a:buClr>
              <a:buSzPts val="1200"/>
              <a:buFont typeface="Noto Sans Symbols"/>
              <a:buChar char="○"/>
              <a:defRPr sz="1202" b="0" i="0" u="none" strike="noStrike" cap="none">
                <a:solidFill>
                  <a:schemeClr val="dk1"/>
                </a:solidFill>
                <a:latin typeface="Century Gothic"/>
                <a:ea typeface="Century Gothic"/>
                <a:cs typeface="Century Gothic"/>
                <a:sym typeface="Century Gothic"/>
              </a:defRPr>
            </a:lvl7pPr>
            <a:lvl8pPr marL="3657694" marR="0" lvl="7" indent="-304809" algn="l" rtl="0">
              <a:spcBef>
                <a:spcPts val="601"/>
              </a:spcBef>
              <a:spcAft>
                <a:spcPts val="0"/>
              </a:spcAft>
              <a:buClr>
                <a:schemeClr val="accent1"/>
              </a:buClr>
              <a:buSzPts val="1200"/>
              <a:buFont typeface="Noto Sans Symbols"/>
              <a:buChar char="○"/>
              <a:defRPr sz="1202" b="0" i="0" u="none" strike="noStrike" cap="none">
                <a:solidFill>
                  <a:schemeClr val="dk1"/>
                </a:solidFill>
                <a:latin typeface="Century Gothic"/>
                <a:ea typeface="Century Gothic"/>
                <a:cs typeface="Century Gothic"/>
                <a:sym typeface="Century Gothic"/>
              </a:defRPr>
            </a:lvl8pPr>
            <a:lvl9pPr marL="4114901" marR="0" lvl="8" indent="-304809" algn="l" rtl="0">
              <a:spcBef>
                <a:spcPts val="601"/>
              </a:spcBef>
              <a:spcAft>
                <a:spcPts val="601"/>
              </a:spcAft>
              <a:buClr>
                <a:schemeClr val="accent1"/>
              </a:buClr>
              <a:buSzPts val="1200"/>
              <a:buFont typeface="Noto Sans Symbols"/>
              <a:buChar char="○"/>
              <a:defRPr sz="1202" b="0" i="0" u="none" strike="noStrike" cap="none">
                <a:solidFill>
                  <a:schemeClr val="dk1"/>
                </a:solidFill>
                <a:latin typeface="Century Gothic"/>
                <a:ea typeface="Century Gothic"/>
                <a:cs typeface="Century Gothic"/>
                <a:sym typeface="Century Gothic"/>
              </a:defRPr>
            </a:lvl9pPr>
          </a:lstStyle>
          <a:p>
            <a:endParaRPr/>
          </a:p>
        </p:txBody>
      </p:sp>
      <p:sp>
        <p:nvSpPr>
          <p:cNvPr id="26" name="Google Shape;26;p3"/>
          <p:cNvSpPr txBox="1">
            <a:spLocks noGrp="1"/>
          </p:cNvSpPr>
          <p:nvPr>
            <p:ph type="dt" idx="10"/>
          </p:nvPr>
        </p:nvSpPr>
        <p:spPr>
          <a:xfrm>
            <a:off x="9334628" y="6370548"/>
            <a:ext cx="1343707"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901">
                <a:solidFill>
                  <a:srgbClr val="3F3F3F"/>
                </a:solidFill>
                <a:latin typeface="Open Sans"/>
                <a:ea typeface="Open Sans"/>
                <a:cs typeface="Open Sans"/>
                <a:sym typeface="Open Sans"/>
              </a:defRPr>
            </a:lvl1pPr>
            <a:lvl2pPr marR="0" lvl="1"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9pPr>
          </a:lstStyle>
          <a:p>
            <a:endParaRPr/>
          </a:p>
        </p:txBody>
      </p:sp>
      <p:sp>
        <p:nvSpPr>
          <p:cNvPr id="27" name="Google Shape;27;p3"/>
          <p:cNvSpPr txBox="1">
            <a:spLocks noGrp="1"/>
          </p:cNvSpPr>
          <p:nvPr>
            <p:ph type="ftr" idx="11"/>
          </p:nvPr>
        </p:nvSpPr>
        <p:spPr>
          <a:xfrm>
            <a:off x="451515" y="6370548"/>
            <a:ext cx="864432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901">
                <a:solidFill>
                  <a:srgbClr val="3F3F3F"/>
                </a:solidFill>
                <a:latin typeface="Open Sans"/>
                <a:ea typeface="Open Sans"/>
                <a:cs typeface="Open Sans"/>
                <a:sym typeface="Open Sans"/>
              </a:defRPr>
            </a:lvl1pPr>
            <a:lvl2pPr marR="0" lvl="1"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1" b="0" i="0" u="none" strike="noStrike" cap="none">
                <a:solidFill>
                  <a:schemeClr val="dk1"/>
                </a:solidFill>
                <a:latin typeface="Century Gothic"/>
                <a:ea typeface="Century Gothic"/>
                <a:cs typeface="Century Gothic"/>
                <a:sym typeface="Century Gothic"/>
              </a:defRPr>
            </a:lvl9pPr>
          </a:lstStyle>
          <a:p>
            <a:endParaRPr/>
          </a:p>
        </p:txBody>
      </p:sp>
      <p:sp>
        <p:nvSpPr>
          <p:cNvPr id="28" name="Google Shape;28;p3"/>
          <p:cNvSpPr txBox="1">
            <a:spLocks noGrp="1"/>
          </p:cNvSpPr>
          <p:nvPr>
            <p:ph type="sldNum" idx="12"/>
          </p:nvPr>
        </p:nvSpPr>
        <p:spPr>
          <a:xfrm>
            <a:off x="10678332" y="6245072"/>
            <a:ext cx="1062155" cy="490599"/>
          </a:xfrm>
          <a:prstGeom prst="rect">
            <a:avLst/>
          </a:prstGeom>
          <a:noFill/>
          <a:ln>
            <a:noFill/>
          </a:ln>
        </p:spPr>
        <p:txBody>
          <a:bodyPr spcFirstLastPara="1" wrap="square" lIns="91425" tIns="45700" rIns="91425" bIns="10800" anchor="b" anchorCtr="0">
            <a:noAutofit/>
          </a:bodyPr>
          <a:lstStyle>
            <a:lvl1pPr marL="0" marR="0" lvl="0" indent="0" algn="r" rtl="0">
              <a:spcBef>
                <a:spcPts val="0"/>
              </a:spcBef>
              <a:buNone/>
              <a:defRPr sz="2000">
                <a:solidFill>
                  <a:srgbClr val="F89864"/>
                </a:solidFill>
                <a:latin typeface="Open Sans"/>
                <a:ea typeface="Open Sans"/>
                <a:cs typeface="Open Sans"/>
                <a:sym typeface="Open Sans"/>
              </a:defRPr>
            </a:lvl1pPr>
            <a:lvl2pPr marL="0" marR="0" lvl="1" indent="0" algn="r" rtl="0">
              <a:spcBef>
                <a:spcPts val="0"/>
              </a:spcBef>
              <a:buNone/>
              <a:defRPr sz="2000">
                <a:solidFill>
                  <a:srgbClr val="F89864"/>
                </a:solidFill>
                <a:latin typeface="Open Sans"/>
                <a:ea typeface="Open Sans"/>
                <a:cs typeface="Open Sans"/>
                <a:sym typeface="Open Sans"/>
              </a:defRPr>
            </a:lvl2pPr>
            <a:lvl3pPr marL="0" marR="0" lvl="2" indent="0" algn="r" rtl="0">
              <a:spcBef>
                <a:spcPts val="0"/>
              </a:spcBef>
              <a:buNone/>
              <a:defRPr sz="2000">
                <a:solidFill>
                  <a:srgbClr val="F89864"/>
                </a:solidFill>
                <a:latin typeface="Open Sans"/>
                <a:ea typeface="Open Sans"/>
                <a:cs typeface="Open Sans"/>
                <a:sym typeface="Open Sans"/>
              </a:defRPr>
            </a:lvl3pPr>
            <a:lvl4pPr marL="0" marR="0" lvl="3" indent="0" algn="r" rtl="0">
              <a:spcBef>
                <a:spcPts val="0"/>
              </a:spcBef>
              <a:buNone/>
              <a:defRPr sz="2000">
                <a:solidFill>
                  <a:srgbClr val="F89864"/>
                </a:solidFill>
                <a:latin typeface="Open Sans"/>
                <a:ea typeface="Open Sans"/>
                <a:cs typeface="Open Sans"/>
                <a:sym typeface="Open Sans"/>
              </a:defRPr>
            </a:lvl4pPr>
            <a:lvl5pPr marL="0" marR="0" lvl="4" indent="0" algn="r" rtl="0">
              <a:spcBef>
                <a:spcPts val="0"/>
              </a:spcBef>
              <a:buNone/>
              <a:defRPr sz="2000">
                <a:solidFill>
                  <a:srgbClr val="F89864"/>
                </a:solidFill>
                <a:latin typeface="Open Sans"/>
                <a:ea typeface="Open Sans"/>
                <a:cs typeface="Open Sans"/>
                <a:sym typeface="Open Sans"/>
              </a:defRPr>
            </a:lvl5pPr>
            <a:lvl6pPr marL="0" marR="0" lvl="5" indent="0" algn="r" rtl="0">
              <a:spcBef>
                <a:spcPts val="0"/>
              </a:spcBef>
              <a:buNone/>
              <a:defRPr sz="2000">
                <a:solidFill>
                  <a:srgbClr val="F89864"/>
                </a:solidFill>
                <a:latin typeface="Open Sans"/>
                <a:ea typeface="Open Sans"/>
                <a:cs typeface="Open Sans"/>
                <a:sym typeface="Open Sans"/>
              </a:defRPr>
            </a:lvl6pPr>
            <a:lvl7pPr marL="0" marR="0" lvl="6" indent="0" algn="r" rtl="0">
              <a:spcBef>
                <a:spcPts val="0"/>
              </a:spcBef>
              <a:buNone/>
              <a:defRPr sz="2000">
                <a:solidFill>
                  <a:srgbClr val="F89864"/>
                </a:solidFill>
                <a:latin typeface="Open Sans"/>
                <a:ea typeface="Open Sans"/>
                <a:cs typeface="Open Sans"/>
                <a:sym typeface="Open Sans"/>
              </a:defRPr>
            </a:lvl7pPr>
            <a:lvl8pPr marL="0" marR="0" lvl="7" indent="0" algn="r" rtl="0">
              <a:spcBef>
                <a:spcPts val="0"/>
              </a:spcBef>
              <a:buNone/>
              <a:defRPr sz="2000">
                <a:solidFill>
                  <a:srgbClr val="F89864"/>
                </a:solidFill>
                <a:latin typeface="Open Sans"/>
                <a:ea typeface="Open Sans"/>
                <a:cs typeface="Open Sans"/>
                <a:sym typeface="Open Sans"/>
              </a:defRPr>
            </a:lvl8pPr>
            <a:lvl9pPr marL="0" marR="0" lvl="8" indent="0" algn="r" rtl="0">
              <a:spcBef>
                <a:spcPts val="0"/>
              </a:spcBef>
              <a:buNone/>
              <a:defRPr sz="2000">
                <a:solidFill>
                  <a:srgbClr val="F89864"/>
                </a:solidFill>
                <a:latin typeface="Open Sans"/>
                <a:ea typeface="Open Sans"/>
                <a:cs typeface="Open Sans"/>
                <a:sym typeface="Open Sans"/>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317078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A022656-AA97-40F8-AAA5-6465A346BE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9280"/>
            <a:ext cx="12191999" cy="4998719"/>
          </a:xfrm>
          <a:prstGeom prst="rect">
            <a:avLst/>
          </a:prstGeom>
        </p:spPr>
      </p:pic>
      <p:sp>
        <p:nvSpPr>
          <p:cNvPr id="2" name="Titre 1">
            <a:extLst>
              <a:ext uri="{FF2B5EF4-FFF2-40B4-BE49-F238E27FC236}">
                <a16:creationId xmlns:a16="http://schemas.microsoft.com/office/drawing/2014/main" id="{D1EAE51D-AECB-4326-AA4B-2DF1F6963842}"/>
              </a:ext>
            </a:extLst>
          </p:cNvPr>
          <p:cNvSpPr>
            <a:spLocks noGrp="1"/>
          </p:cNvSpPr>
          <p:nvPr>
            <p:ph type="ctrTitle"/>
          </p:nvPr>
        </p:nvSpPr>
        <p:spPr>
          <a:xfrm>
            <a:off x="5127880" y="1892379"/>
            <a:ext cx="6759318" cy="2387600"/>
          </a:xfrm>
        </p:spPr>
        <p:txBody>
          <a:bodyPr anchor="ctr"/>
          <a:lstStyle>
            <a:lvl1pPr algn="ctr">
              <a:defRPr sz="6000"/>
            </a:lvl1pPr>
          </a:lstStyle>
          <a:p>
            <a:endParaRPr lang="fr-FR"/>
          </a:p>
        </p:txBody>
      </p:sp>
      <p:sp>
        <p:nvSpPr>
          <p:cNvPr id="3" name="Sous-titre 2">
            <a:extLst>
              <a:ext uri="{FF2B5EF4-FFF2-40B4-BE49-F238E27FC236}">
                <a16:creationId xmlns:a16="http://schemas.microsoft.com/office/drawing/2014/main" id="{4E5E5C12-EB9F-4263-8796-2785694C66F0}"/>
              </a:ext>
            </a:extLst>
          </p:cNvPr>
          <p:cNvSpPr>
            <a:spLocks noGrp="1"/>
          </p:cNvSpPr>
          <p:nvPr>
            <p:ph type="subTitle" idx="1"/>
          </p:nvPr>
        </p:nvSpPr>
        <p:spPr>
          <a:xfrm>
            <a:off x="5127879" y="4372054"/>
            <a:ext cx="6759317" cy="415959"/>
          </a:xfrm>
        </p:spPr>
        <p:txBody>
          <a:bodyPr anchor="ctr">
            <a:noAutofit/>
          </a:bodyPr>
          <a:lstStyle>
            <a:lvl1pPr marL="0" indent="0" algn="ct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a:p>
        </p:txBody>
      </p:sp>
      <p:cxnSp>
        <p:nvCxnSpPr>
          <p:cNvPr id="15" name="Connecteur droit 14">
            <a:extLst>
              <a:ext uri="{FF2B5EF4-FFF2-40B4-BE49-F238E27FC236}">
                <a16:creationId xmlns:a16="http://schemas.microsoft.com/office/drawing/2014/main" id="{EDD113C9-1AD9-4211-8E95-FD152B3F0CBD}"/>
              </a:ext>
            </a:extLst>
          </p:cNvPr>
          <p:cNvCxnSpPr/>
          <p:nvPr userDrawn="1"/>
        </p:nvCxnSpPr>
        <p:spPr>
          <a:xfrm>
            <a:off x="4953936" y="2109708"/>
            <a:ext cx="0" cy="221284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D0E06421-F74D-4A53-9DB5-907B096043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9501" y="0"/>
            <a:ext cx="1682499" cy="1331979"/>
          </a:xfrm>
          <a:prstGeom prst="rect">
            <a:avLst/>
          </a:prstGeom>
        </p:spPr>
      </p:pic>
      <p:sp>
        <p:nvSpPr>
          <p:cNvPr id="9" name="Espace réservé pour une image  12">
            <a:extLst>
              <a:ext uri="{FF2B5EF4-FFF2-40B4-BE49-F238E27FC236}">
                <a16:creationId xmlns:a16="http://schemas.microsoft.com/office/drawing/2014/main" id="{1093C2B1-0607-4ED7-89AC-8534C6C6AEBC}"/>
              </a:ext>
            </a:extLst>
          </p:cNvPr>
          <p:cNvSpPr>
            <a:spLocks noGrp="1"/>
          </p:cNvSpPr>
          <p:nvPr>
            <p:ph type="pic" sz="quarter" idx="12" hasCustomPrompt="1"/>
          </p:nvPr>
        </p:nvSpPr>
        <p:spPr>
          <a:xfrm>
            <a:off x="452906" y="1359987"/>
            <a:ext cx="4048124" cy="3712290"/>
          </a:xfrm>
          <a:solidFill>
            <a:schemeClr val="accent2">
              <a:lumMod val="20000"/>
              <a:lumOff val="80000"/>
            </a:schemeClr>
          </a:solidFill>
        </p:spPr>
        <p:txBody>
          <a:bodyPr/>
          <a:lstStyle>
            <a:lvl1pPr>
              <a:defRPr/>
            </a:lvl1pPr>
          </a:lstStyle>
          <a:p>
            <a:r>
              <a:rPr lang="fr-FR"/>
              <a:t>Insérez votre logo</a:t>
            </a:r>
          </a:p>
        </p:txBody>
      </p:sp>
    </p:spTree>
    <p:extLst>
      <p:ext uri="{BB962C8B-B14F-4D97-AF65-F5344CB8AC3E}">
        <p14:creationId xmlns:p14="http://schemas.microsoft.com/office/powerpoint/2010/main" val="281341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ACA8723-6FF8-4BA2-BB87-41ACF31711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44081" y="721278"/>
            <a:ext cx="1364342" cy="2911636"/>
          </a:xfrm>
          <a:prstGeom prst="rect">
            <a:avLst/>
          </a:prstGeom>
        </p:spPr>
      </p:pic>
      <p:sp>
        <p:nvSpPr>
          <p:cNvPr id="2" name="Titre 1">
            <a:extLst>
              <a:ext uri="{FF2B5EF4-FFF2-40B4-BE49-F238E27FC236}">
                <a16:creationId xmlns:a16="http://schemas.microsoft.com/office/drawing/2014/main" id="{69BC207E-28ED-4963-B14E-9A1F864499CC}"/>
              </a:ext>
            </a:extLst>
          </p:cNvPr>
          <p:cNvSpPr>
            <a:spLocks noGrp="1"/>
          </p:cNvSpPr>
          <p:nvPr>
            <p:ph type="title"/>
          </p:nvPr>
        </p:nvSpPr>
        <p:spPr/>
        <p:txBody>
          <a:bodyPr/>
          <a:lstStyle/>
          <a:p>
            <a:endParaRPr lang="fr-FR"/>
          </a:p>
        </p:txBody>
      </p:sp>
      <p:sp>
        <p:nvSpPr>
          <p:cNvPr id="4" name="Espace réservé du contenu 3">
            <a:extLst>
              <a:ext uri="{FF2B5EF4-FFF2-40B4-BE49-F238E27FC236}">
                <a16:creationId xmlns:a16="http://schemas.microsoft.com/office/drawing/2014/main" id="{29EABA01-133F-474E-B8E9-3AC560D39D7D}"/>
              </a:ext>
            </a:extLst>
          </p:cNvPr>
          <p:cNvSpPr>
            <a:spLocks noGrp="1"/>
          </p:cNvSpPr>
          <p:nvPr>
            <p:ph sz="half" idx="2"/>
          </p:nvPr>
        </p:nvSpPr>
        <p:spPr>
          <a:xfrm>
            <a:off x="838200" y="1825625"/>
            <a:ext cx="10515600" cy="4351338"/>
          </a:xfrm>
        </p:spPr>
        <p:txBody>
          <a:bodyPr/>
          <a:lstStyle>
            <a:lvl1pPr>
              <a:buFont typeface="Arial" panose="020B0604020202020204" pitchFamily="34" charset="0"/>
              <a:buChar char="•"/>
              <a:defRPr/>
            </a:lvl1pPr>
          </a:lstStyle>
          <a:p>
            <a:endParaRPr lang="fr-FR"/>
          </a:p>
        </p:txBody>
      </p:sp>
      <p:sp>
        <p:nvSpPr>
          <p:cNvPr id="6" name="Espace réservé du pied de page 5">
            <a:extLst>
              <a:ext uri="{FF2B5EF4-FFF2-40B4-BE49-F238E27FC236}">
                <a16:creationId xmlns:a16="http://schemas.microsoft.com/office/drawing/2014/main" id="{59AC12E8-85AD-41DB-AE98-B53F134EC8B9}"/>
              </a:ext>
            </a:extLst>
          </p:cNvPr>
          <p:cNvSpPr>
            <a:spLocks noGrp="1"/>
          </p:cNvSpPr>
          <p:nvPr>
            <p:ph type="ftr" sz="quarter" idx="11"/>
          </p:nvPr>
        </p:nvSpPr>
        <p:spPr/>
        <p:txBody>
          <a:bodyPr/>
          <a:lstStyle/>
          <a:p>
            <a:fld id="{FA304E6C-D783-45C0-8C1F-6D3AFCA746F7}" type="slidenum">
              <a:rPr lang="fr-FR" smtClean="0"/>
              <a:pPr/>
              <a:t>‹N°›</a:t>
            </a:fld>
            <a:endParaRPr lang="fr-FR"/>
          </a:p>
        </p:txBody>
      </p:sp>
      <p:cxnSp>
        <p:nvCxnSpPr>
          <p:cNvPr id="10" name="Connecteur droit 9">
            <a:extLst>
              <a:ext uri="{FF2B5EF4-FFF2-40B4-BE49-F238E27FC236}">
                <a16:creationId xmlns:a16="http://schemas.microsoft.com/office/drawing/2014/main" id="{8720B911-3576-4766-9389-DE628971021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02501"/>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A022656-AA97-40F8-AAA5-6465A346BE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9280"/>
            <a:ext cx="12191999" cy="4998719"/>
          </a:xfrm>
          <a:prstGeom prst="rect">
            <a:avLst/>
          </a:prstGeom>
        </p:spPr>
      </p:pic>
      <p:sp>
        <p:nvSpPr>
          <p:cNvPr id="2" name="Titre 1">
            <a:extLst>
              <a:ext uri="{FF2B5EF4-FFF2-40B4-BE49-F238E27FC236}">
                <a16:creationId xmlns:a16="http://schemas.microsoft.com/office/drawing/2014/main" id="{D1EAE51D-AECB-4326-AA4B-2DF1F6963842}"/>
              </a:ext>
            </a:extLst>
          </p:cNvPr>
          <p:cNvSpPr>
            <a:spLocks noGrp="1"/>
          </p:cNvSpPr>
          <p:nvPr>
            <p:ph type="ctrTitle"/>
          </p:nvPr>
        </p:nvSpPr>
        <p:spPr>
          <a:xfrm>
            <a:off x="5127880" y="1892379"/>
            <a:ext cx="6759318" cy="2387600"/>
          </a:xfrm>
        </p:spPr>
        <p:txBody>
          <a:bodyPr anchor="ctr"/>
          <a:lstStyle>
            <a:lvl1pPr algn="ctr">
              <a:defRPr sz="6000"/>
            </a:lvl1pPr>
          </a:lstStyle>
          <a:p>
            <a:endParaRPr lang="fr-FR"/>
          </a:p>
        </p:txBody>
      </p:sp>
      <p:sp>
        <p:nvSpPr>
          <p:cNvPr id="3" name="Sous-titre 2">
            <a:extLst>
              <a:ext uri="{FF2B5EF4-FFF2-40B4-BE49-F238E27FC236}">
                <a16:creationId xmlns:a16="http://schemas.microsoft.com/office/drawing/2014/main" id="{4E5E5C12-EB9F-4263-8796-2785694C66F0}"/>
              </a:ext>
            </a:extLst>
          </p:cNvPr>
          <p:cNvSpPr>
            <a:spLocks noGrp="1"/>
          </p:cNvSpPr>
          <p:nvPr>
            <p:ph type="subTitle" idx="1"/>
          </p:nvPr>
        </p:nvSpPr>
        <p:spPr>
          <a:xfrm>
            <a:off x="5127879" y="4372054"/>
            <a:ext cx="6759317" cy="415959"/>
          </a:xfrm>
        </p:spPr>
        <p:txBody>
          <a:bodyPr anchor="ctr">
            <a:noAutofit/>
          </a:bodyPr>
          <a:lstStyle>
            <a:lvl1pPr marL="0" indent="0" algn="ct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a:p>
        </p:txBody>
      </p:sp>
      <p:pic>
        <p:nvPicPr>
          <p:cNvPr id="14" name="Image 13">
            <a:extLst>
              <a:ext uri="{FF2B5EF4-FFF2-40B4-BE49-F238E27FC236}">
                <a16:creationId xmlns:a16="http://schemas.microsoft.com/office/drawing/2014/main" id="{E708CEC6-D903-45A0-BBC8-A6E98921EA2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03264" y="1859280"/>
            <a:ext cx="3749040" cy="2688336"/>
          </a:xfrm>
          <a:prstGeom prst="rect">
            <a:avLst/>
          </a:prstGeom>
        </p:spPr>
      </p:pic>
      <p:cxnSp>
        <p:nvCxnSpPr>
          <p:cNvPr id="15" name="Connecteur droit 14">
            <a:extLst>
              <a:ext uri="{FF2B5EF4-FFF2-40B4-BE49-F238E27FC236}">
                <a16:creationId xmlns:a16="http://schemas.microsoft.com/office/drawing/2014/main" id="{EDD113C9-1AD9-4211-8E95-FD152B3F0CBD}"/>
              </a:ext>
            </a:extLst>
          </p:cNvPr>
          <p:cNvCxnSpPr/>
          <p:nvPr userDrawn="1"/>
        </p:nvCxnSpPr>
        <p:spPr>
          <a:xfrm>
            <a:off x="4953936" y="2109708"/>
            <a:ext cx="0" cy="221284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62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apositive de titre2">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31F899E-8D48-4DF4-9F02-A7C6F354E1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9280"/>
            <a:ext cx="12191999" cy="4998719"/>
          </a:xfrm>
          <a:prstGeom prst="rect">
            <a:avLst/>
          </a:prstGeom>
        </p:spPr>
      </p:pic>
      <p:sp>
        <p:nvSpPr>
          <p:cNvPr id="2" name="Titre 1">
            <a:extLst>
              <a:ext uri="{FF2B5EF4-FFF2-40B4-BE49-F238E27FC236}">
                <a16:creationId xmlns:a16="http://schemas.microsoft.com/office/drawing/2014/main" id="{A6340B74-D7FD-4B36-A833-54F66F03E507}"/>
              </a:ext>
            </a:extLst>
          </p:cNvPr>
          <p:cNvSpPr>
            <a:spLocks noGrp="1"/>
          </p:cNvSpPr>
          <p:nvPr>
            <p:ph type="title"/>
          </p:nvPr>
        </p:nvSpPr>
        <p:spPr>
          <a:xfrm>
            <a:off x="831850" y="3257867"/>
            <a:ext cx="10515600" cy="1304608"/>
          </a:xfrm>
        </p:spPr>
        <p:txBody>
          <a:bodyPr anchor="ctr"/>
          <a:lstStyle>
            <a:lvl1pPr algn="ct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ECC323-959A-4A70-B01C-38B6FC1C4E28}"/>
              </a:ext>
            </a:extLst>
          </p:cNvPr>
          <p:cNvSpPr>
            <a:spLocks noGrp="1"/>
          </p:cNvSpPr>
          <p:nvPr>
            <p:ph type="body" idx="1"/>
          </p:nvPr>
        </p:nvSpPr>
        <p:spPr>
          <a:xfrm>
            <a:off x="831850" y="4589464"/>
            <a:ext cx="10515600" cy="752558"/>
          </a:xfrm>
        </p:spPr>
        <p:txBody>
          <a:bodyPr anchor="ctr">
            <a:normAutofit/>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pic>
        <p:nvPicPr>
          <p:cNvPr id="9" name="Image 8">
            <a:extLst>
              <a:ext uri="{FF2B5EF4-FFF2-40B4-BE49-F238E27FC236}">
                <a16:creationId xmlns:a16="http://schemas.microsoft.com/office/drawing/2014/main" id="{E35F49C9-6E14-4BE4-866B-0F6BCC0AE12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15130" y="302831"/>
            <a:ext cx="3749040" cy="2688336"/>
          </a:xfrm>
          <a:prstGeom prst="rect">
            <a:avLst/>
          </a:prstGeom>
        </p:spPr>
      </p:pic>
    </p:spTree>
    <p:extLst>
      <p:ext uri="{BB962C8B-B14F-4D97-AF65-F5344CB8AC3E}">
        <p14:creationId xmlns:p14="http://schemas.microsoft.com/office/powerpoint/2010/main" val="3780670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6186B-7DC7-4BFB-BAE7-FFCA6BB1E03B}"/>
              </a:ext>
            </a:extLst>
          </p:cNvPr>
          <p:cNvSpPr>
            <a:spLocks noGrp="1"/>
          </p:cNvSpPr>
          <p:nvPr>
            <p:ph type="title" hasCustomPrompt="1"/>
          </p:nvPr>
        </p:nvSpPr>
        <p:spPr>
          <a:xfrm>
            <a:off x="819717" y="6355"/>
            <a:ext cx="10515600" cy="1325563"/>
          </a:xfrm>
        </p:spPr>
        <p:txBody>
          <a:bodyPr/>
          <a:lstStyle>
            <a:lvl1pPr algn="ctr">
              <a:defRPr/>
            </a:lvl1pPr>
          </a:lstStyle>
          <a:p>
            <a:r>
              <a:rPr lang="fr-FR"/>
              <a:t>Une petite pause pour… </a:t>
            </a:r>
          </a:p>
        </p:txBody>
      </p:sp>
      <p:sp>
        <p:nvSpPr>
          <p:cNvPr id="3" name="Espace réservé de la date 2">
            <a:extLst>
              <a:ext uri="{FF2B5EF4-FFF2-40B4-BE49-F238E27FC236}">
                <a16:creationId xmlns:a16="http://schemas.microsoft.com/office/drawing/2014/main" id="{0F5F3B22-3E7E-4957-9DF1-AEBEDBDBF660}"/>
              </a:ext>
            </a:extLst>
          </p:cNvPr>
          <p:cNvSpPr>
            <a:spLocks noGrp="1"/>
          </p:cNvSpPr>
          <p:nvPr>
            <p:ph type="dt" sz="half" idx="10"/>
          </p:nvPr>
        </p:nvSpPr>
        <p:spPr/>
        <p:txBody>
          <a:bodyPr/>
          <a:lstStyle/>
          <a:p>
            <a:fld id="{FD5B6492-1D28-42AB-BDAA-0D10011EC417}" type="datetimeFigureOut">
              <a:rPr lang="fr-FR" smtClean="0"/>
              <a:t>14/10/2022</a:t>
            </a:fld>
            <a:endParaRPr lang="fr-FR"/>
          </a:p>
        </p:txBody>
      </p:sp>
      <p:sp>
        <p:nvSpPr>
          <p:cNvPr id="4" name="Espace réservé du pied de page 3">
            <a:extLst>
              <a:ext uri="{FF2B5EF4-FFF2-40B4-BE49-F238E27FC236}">
                <a16:creationId xmlns:a16="http://schemas.microsoft.com/office/drawing/2014/main" id="{42EB167E-773F-44DD-97FD-F6AEBBA17F2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560A911-0712-47D7-8286-992FFF58A2D2}"/>
              </a:ext>
            </a:extLst>
          </p:cNvPr>
          <p:cNvSpPr>
            <a:spLocks noGrp="1"/>
          </p:cNvSpPr>
          <p:nvPr>
            <p:ph type="sldNum" sz="quarter" idx="12"/>
          </p:nvPr>
        </p:nvSpPr>
        <p:spPr/>
        <p:txBody>
          <a:bodyPr/>
          <a:lstStyle/>
          <a:p>
            <a:fld id="{7D300F29-33FC-4309-B16C-355195E0ED8D}" type="slidenum">
              <a:rPr lang="fr-FR" smtClean="0"/>
              <a:t>‹N°›</a:t>
            </a:fld>
            <a:endParaRPr lang="fr-FR"/>
          </a:p>
        </p:txBody>
      </p:sp>
      <p:pic>
        <p:nvPicPr>
          <p:cNvPr id="6" name="Image 5">
            <a:extLst>
              <a:ext uri="{FF2B5EF4-FFF2-40B4-BE49-F238E27FC236}">
                <a16:creationId xmlns:a16="http://schemas.microsoft.com/office/drawing/2014/main" id="{60C51DFC-7223-4926-BD95-93296BD49A6E}"/>
              </a:ext>
            </a:extLst>
          </p:cNvPr>
          <p:cNvPicPr>
            <a:picLocks noChangeAspect="1"/>
          </p:cNvPicPr>
          <p:nvPr userDrawn="1"/>
        </p:nvPicPr>
        <p:blipFill rotWithShape="1">
          <a:blip r:embed="rId2" cstate="screen">
            <a:alphaModFix amt="26000"/>
            <a:extLst>
              <a:ext uri="{28A0092B-C50C-407E-A947-70E740481C1C}">
                <a14:useLocalDpi xmlns:a14="http://schemas.microsoft.com/office/drawing/2010/main"/>
              </a:ext>
            </a:extLst>
          </a:blip>
          <a:srcRect/>
          <a:stretch/>
        </p:blipFill>
        <p:spPr>
          <a:xfrm>
            <a:off x="0" y="1859280"/>
            <a:ext cx="12191999" cy="4998719"/>
          </a:xfrm>
          <a:prstGeom prst="rect">
            <a:avLst/>
          </a:prstGeom>
        </p:spPr>
      </p:pic>
      <p:pic>
        <p:nvPicPr>
          <p:cNvPr id="10" name="Image 9" descr="Une image contenant personne, homme, extérieur, parc&#10;&#10;Description générée automatiquement">
            <a:extLst>
              <a:ext uri="{FF2B5EF4-FFF2-40B4-BE49-F238E27FC236}">
                <a16:creationId xmlns:a16="http://schemas.microsoft.com/office/drawing/2014/main" id="{2BE5D041-4BAD-4FFD-8A83-86D2E190154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099196" y="3481035"/>
            <a:ext cx="4310743" cy="1894128"/>
          </a:xfrm>
          <a:prstGeom prst="roundRect">
            <a:avLst>
              <a:gd name="adj" fmla="val 8594"/>
            </a:avLst>
          </a:prstGeom>
          <a:solidFill>
            <a:srgbClr val="FFFFFF">
              <a:shade val="85000"/>
            </a:srgbClr>
          </a:solidFill>
          <a:ln>
            <a:noFill/>
          </a:ln>
          <a:effectLst/>
        </p:spPr>
      </p:pic>
      <p:pic>
        <p:nvPicPr>
          <p:cNvPr id="14" name="Image 13" descr="Une image contenant terrain, extérieur, herbe&#10;&#10;Description générée automatiquement">
            <a:extLst>
              <a:ext uri="{FF2B5EF4-FFF2-40B4-BE49-F238E27FC236}">
                <a16:creationId xmlns:a16="http://schemas.microsoft.com/office/drawing/2014/main" id="{D70E34A0-AC3C-4134-8E26-B669C5DD4A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6034" y="1098006"/>
            <a:ext cx="3863176" cy="2237423"/>
          </a:xfrm>
          <a:prstGeom prst="roundRect">
            <a:avLst>
              <a:gd name="adj" fmla="val 8594"/>
            </a:avLst>
          </a:prstGeom>
          <a:solidFill>
            <a:srgbClr val="FFFFFF">
              <a:shade val="85000"/>
            </a:srgbClr>
          </a:solidFill>
          <a:ln>
            <a:noFill/>
          </a:ln>
          <a:effectLst/>
        </p:spPr>
      </p:pic>
      <p:pic>
        <p:nvPicPr>
          <p:cNvPr id="16" name="Image 15" descr="Une image contenant herbe, extérieur, habits, vêtements&#10;&#10;Description générée automatiquement">
            <a:extLst>
              <a:ext uri="{FF2B5EF4-FFF2-40B4-BE49-F238E27FC236}">
                <a16:creationId xmlns:a16="http://schemas.microsoft.com/office/drawing/2014/main" id="{12A19375-CCBB-4F36-B245-8257A9DF3B1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86004" y="3429000"/>
            <a:ext cx="3476134" cy="2317423"/>
          </a:xfrm>
          <a:prstGeom prst="roundRect">
            <a:avLst>
              <a:gd name="adj" fmla="val 8594"/>
            </a:avLst>
          </a:prstGeom>
          <a:solidFill>
            <a:srgbClr val="FFFFFF">
              <a:shade val="85000"/>
            </a:srgbClr>
          </a:solidFill>
          <a:ln>
            <a:noFill/>
          </a:ln>
          <a:effectLst/>
        </p:spPr>
      </p:pic>
      <p:pic>
        <p:nvPicPr>
          <p:cNvPr id="18" name="Image 17" descr="Une image contenant arbre, tasse, personne, extérieur&#10;&#10;Description générée automatiquement">
            <a:extLst>
              <a:ext uri="{FF2B5EF4-FFF2-40B4-BE49-F238E27FC236}">
                <a16:creationId xmlns:a16="http://schemas.microsoft.com/office/drawing/2014/main" id="{EBBE25E8-8C3B-43F6-8A9E-9BB62E6A094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468010" y="1534872"/>
            <a:ext cx="2525314" cy="3788256"/>
          </a:xfrm>
          <a:prstGeom prst="roundRect">
            <a:avLst>
              <a:gd name="adj" fmla="val 8594"/>
            </a:avLst>
          </a:prstGeom>
          <a:solidFill>
            <a:srgbClr val="FFFFFF">
              <a:shade val="85000"/>
            </a:srgbClr>
          </a:solidFill>
          <a:ln>
            <a:noFill/>
          </a:ln>
          <a:effectLst/>
        </p:spPr>
      </p:pic>
      <p:pic>
        <p:nvPicPr>
          <p:cNvPr id="20" name="Image 19" descr="Une image contenant personne, homme, mur, intérieur&#10;&#10;Description générée automatiquement">
            <a:extLst>
              <a:ext uri="{FF2B5EF4-FFF2-40B4-BE49-F238E27FC236}">
                <a16:creationId xmlns:a16="http://schemas.microsoft.com/office/drawing/2014/main" id="{AFDBCB48-758D-48AB-8722-16265958F3E6}"/>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7099196" y="996529"/>
            <a:ext cx="4751493" cy="238043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989343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Diapositive de titre2">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31F899E-8D48-4DF4-9F02-A7C6F354E1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9280"/>
            <a:ext cx="12191999" cy="4998719"/>
          </a:xfrm>
          <a:prstGeom prst="rect">
            <a:avLst/>
          </a:prstGeom>
        </p:spPr>
      </p:pic>
      <p:sp>
        <p:nvSpPr>
          <p:cNvPr id="2" name="Titre 1">
            <a:extLst>
              <a:ext uri="{FF2B5EF4-FFF2-40B4-BE49-F238E27FC236}">
                <a16:creationId xmlns:a16="http://schemas.microsoft.com/office/drawing/2014/main" id="{A6340B74-D7FD-4B36-A833-54F66F03E507}"/>
              </a:ext>
            </a:extLst>
          </p:cNvPr>
          <p:cNvSpPr>
            <a:spLocks noGrp="1"/>
          </p:cNvSpPr>
          <p:nvPr>
            <p:ph type="title"/>
          </p:nvPr>
        </p:nvSpPr>
        <p:spPr>
          <a:xfrm>
            <a:off x="831850" y="3257867"/>
            <a:ext cx="10515600" cy="1304608"/>
          </a:xfrm>
        </p:spPr>
        <p:txBody>
          <a:bodyPr anchor="ctr"/>
          <a:lstStyle>
            <a:lvl1pPr algn="ct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ECC323-959A-4A70-B01C-38B6FC1C4E28}"/>
              </a:ext>
            </a:extLst>
          </p:cNvPr>
          <p:cNvSpPr>
            <a:spLocks noGrp="1"/>
          </p:cNvSpPr>
          <p:nvPr>
            <p:ph type="body" idx="1"/>
          </p:nvPr>
        </p:nvSpPr>
        <p:spPr>
          <a:xfrm>
            <a:off x="831850" y="4589464"/>
            <a:ext cx="10515600" cy="752558"/>
          </a:xfrm>
        </p:spPr>
        <p:txBody>
          <a:bodyPr anchor="ctr">
            <a:normAutofit/>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pic>
        <p:nvPicPr>
          <p:cNvPr id="9" name="Image 8">
            <a:extLst>
              <a:ext uri="{FF2B5EF4-FFF2-40B4-BE49-F238E27FC236}">
                <a16:creationId xmlns:a16="http://schemas.microsoft.com/office/drawing/2014/main" id="{E35F49C9-6E14-4BE4-866B-0F6BCC0AE12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15130" y="302831"/>
            <a:ext cx="3749040" cy="2688336"/>
          </a:xfrm>
          <a:prstGeom prst="rect">
            <a:avLst/>
          </a:prstGeom>
        </p:spPr>
      </p:pic>
    </p:spTree>
    <p:extLst>
      <p:ext uri="{BB962C8B-B14F-4D97-AF65-F5344CB8AC3E}">
        <p14:creationId xmlns:p14="http://schemas.microsoft.com/office/powerpoint/2010/main" val="3217024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c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75B7548-769F-417E-8678-C41294340DD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0521109" y="5533072"/>
            <a:ext cx="1663547" cy="1325563"/>
          </a:xfrm>
          <a:prstGeom prst="rect">
            <a:avLst/>
          </a:prstGeom>
        </p:spPr>
      </p:pic>
      <p:pic>
        <p:nvPicPr>
          <p:cNvPr id="7" name="Image 6">
            <a:extLst>
              <a:ext uri="{FF2B5EF4-FFF2-40B4-BE49-F238E27FC236}">
                <a16:creationId xmlns:a16="http://schemas.microsoft.com/office/drawing/2014/main" id="{59EBAE58-7289-4A85-B233-E78226952B85}"/>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0" y="0"/>
            <a:ext cx="2743200" cy="2057400"/>
          </a:xfrm>
          <a:prstGeom prst="rect">
            <a:avLst/>
          </a:prstGeom>
        </p:spPr>
      </p:pic>
      <p:sp>
        <p:nvSpPr>
          <p:cNvPr id="2" name="Titre 1">
            <a:extLst>
              <a:ext uri="{FF2B5EF4-FFF2-40B4-BE49-F238E27FC236}">
                <a16:creationId xmlns:a16="http://schemas.microsoft.com/office/drawing/2014/main" id="{45CB7893-C396-441B-88FD-FD0D68CDA253}"/>
              </a:ext>
            </a:extLst>
          </p:cNvPr>
          <p:cNvSpPr>
            <a:spLocks noGrp="1"/>
          </p:cNvSpPr>
          <p:nvPr>
            <p:ph type="title"/>
          </p:nvPr>
        </p:nvSpPr>
        <p:spPr/>
        <p:txBody>
          <a:bodyPr/>
          <a:lstStyle>
            <a:lvl1pPr algn="ctr">
              <a:defRPr/>
            </a:lvl1pPr>
          </a:lstStyle>
          <a:p>
            <a:r>
              <a:rPr lang="fr-FR"/>
              <a:t>Modifiez le style du titre</a:t>
            </a:r>
          </a:p>
        </p:txBody>
      </p:sp>
      <p:sp>
        <p:nvSpPr>
          <p:cNvPr id="3" name="Espace réservé du contenu 2">
            <a:extLst>
              <a:ext uri="{FF2B5EF4-FFF2-40B4-BE49-F238E27FC236}">
                <a16:creationId xmlns:a16="http://schemas.microsoft.com/office/drawing/2014/main" id="{DC9D8A2F-70EF-4E3E-ABC9-0A1E2BEF2D86}"/>
              </a:ext>
            </a:extLst>
          </p:cNvPr>
          <p:cNvSpPr>
            <a:spLocks noGrp="1"/>
          </p:cNvSpPr>
          <p:nvPr>
            <p:ph idx="1"/>
          </p:nvPr>
        </p:nvSpPr>
        <p:spPr>
          <a:xfrm>
            <a:off x="838200" y="1789530"/>
            <a:ext cx="3396916" cy="4351338"/>
          </a:xfrm>
        </p:spPr>
        <p:txBody>
          <a:bodyPr/>
          <a:lstStyle>
            <a:lvl1pPr>
              <a:buClr>
                <a:schemeClr val="accent2"/>
              </a:buClr>
              <a:defRPr>
                <a:solidFill>
                  <a:schemeClr val="tx1"/>
                </a:solidFill>
              </a:defRPr>
            </a:lvl1pPr>
            <a:lvl2pPr marL="800100" indent="-342900">
              <a:buClr>
                <a:schemeClr val="accent2"/>
              </a:buClr>
              <a:buFont typeface="Arial" panose="020B0604020202020204" pitchFamily="34" charset="0"/>
              <a:buChar char="•"/>
              <a:defRPr/>
            </a:lvl2pPr>
            <a:lvl3pPr>
              <a:buClr>
                <a:schemeClr val="accent2"/>
              </a:buClr>
              <a:defRPr/>
            </a:lvl3pPr>
            <a:lvl4pPr>
              <a:buClr>
                <a:srgbClr val="F59B11"/>
              </a:buClr>
              <a:defRPr/>
            </a:lvl4pPr>
            <a:lvl5pPr>
              <a:buClr>
                <a:schemeClr val="accent2"/>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cxnSp>
        <p:nvCxnSpPr>
          <p:cNvPr id="9" name="Connecteur droit 8">
            <a:extLst>
              <a:ext uri="{FF2B5EF4-FFF2-40B4-BE49-F238E27FC236}">
                <a16:creationId xmlns:a16="http://schemas.microsoft.com/office/drawing/2014/main" id="{2F51A495-53AA-448F-8D69-FF90D605BAD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
        <p:nvSpPr>
          <p:cNvPr id="12" name="Espace réservé du contenu 2">
            <a:extLst>
              <a:ext uri="{FF2B5EF4-FFF2-40B4-BE49-F238E27FC236}">
                <a16:creationId xmlns:a16="http://schemas.microsoft.com/office/drawing/2014/main" id="{AC503B28-7BAA-470F-B98D-35776727A57C}"/>
              </a:ext>
            </a:extLst>
          </p:cNvPr>
          <p:cNvSpPr>
            <a:spLocks noGrp="1"/>
          </p:cNvSpPr>
          <p:nvPr>
            <p:ph idx="12"/>
          </p:nvPr>
        </p:nvSpPr>
        <p:spPr>
          <a:xfrm>
            <a:off x="4397541" y="1825625"/>
            <a:ext cx="3396916" cy="4351338"/>
          </a:xfrm>
        </p:spPr>
        <p:txBody>
          <a:bodyPr/>
          <a:lstStyle>
            <a:lvl1pPr>
              <a:buClr>
                <a:schemeClr val="accent1"/>
              </a:buClr>
              <a:defRPr>
                <a:solidFill>
                  <a:schemeClr val="tx1"/>
                </a:solidFill>
              </a:defRPr>
            </a:lvl1pPr>
            <a:lvl2pPr marL="685800" indent="-228600">
              <a:buClr>
                <a:srgbClr val="97539C"/>
              </a:buClr>
              <a:buFont typeface="Arial" panose="020B0604020202020204" pitchFamily="34" charset="0"/>
              <a:buChar char="•"/>
              <a:defRPr/>
            </a:lvl2pPr>
            <a:lvl3pPr>
              <a:buClr>
                <a:srgbClr val="97539C"/>
              </a:buClr>
              <a:defRPr/>
            </a:lvl3pPr>
            <a:lvl4pPr>
              <a:buClr>
                <a:srgbClr val="97539C"/>
              </a:buClr>
              <a:defRPr/>
            </a:lvl4pPr>
            <a:lvl5pPr>
              <a:buClr>
                <a:srgbClr val="97539C"/>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contenu 2">
            <a:extLst>
              <a:ext uri="{FF2B5EF4-FFF2-40B4-BE49-F238E27FC236}">
                <a16:creationId xmlns:a16="http://schemas.microsoft.com/office/drawing/2014/main" id="{B2AC837B-CDE0-4F9F-A171-0C719B411F08}"/>
              </a:ext>
            </a:extLst>
          </p:cNvPr>
          <p:cNvSpPr>
            <a:spLocks noGrp="1"/>
          </p:cNvSpPr>
          <p:nvPr>
            <p:ph idx="13"/>
          </p:nvPr>
        </p:nvSpPr>
        <p:spPr>
          <a:xfrm>
            <a:off x="7956882" y="1789530"/>
            <a:ext cx="3396916" cy="4351338"/>
          </a:xfrm>
        </p:spPr>
        <p:txBody>
          <a:bodyPr/>
          <a:lstStyle>
            <a:lvl1pPr>
              <a:buClr>
                <a:schemeClr val="accent3"/>
              </a:buClr>
              <a:defRPr>
                <a:solidFill>
                  <a:schemeClr val="tx1"/>
                </a:solidFill>
              </a:defRPr>
            </a:lvl1pPr>
            <a:lvl2pPr>
              <a:buClr>
                <a:srgbClr val="95C221"/>
              </a:buClr>
              <a:defRPr/>
            </a:lvl2pPr>
            <a:lvl3pPr>
              <a:buClr>
                <a:schemeClr val="accent6"/>
              </a:buClr>
              <a:defRPr/>
            </a:lvl3pPr>
            <a:lvl4pPr>
              <a:buClr>
                <a:srgbClr val="95C221"/>
              </a:buClr>
              <a:defRPr/>
            </a:lvl4pPr>
            <a:lvl5pPr>
              <a:buClr>
                <a:srgbClr val="95C221"/>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pied de page 10">
            <a:extLst>
              <a:ext uri="{FF2B5EF4-FFF2-40B4-BE49-F238E27FC236}">
                <a16:creationId xmlns:a16="http://schemas.microsoft.com/office/drawing/2014/main" id="{126750B9-6ABD-4D51-8F82-FB352050523C}"/>
              </a:ext>
            </a:extLst>
          </p:cNvPr>
          <p:cNvSpPr>
            <a:spLocks noGrp="1"/>
          </p:cNvSpPr>
          <p:nvPr>
            <p:ph type="ftr" sz="quarter" idx="15"/>
          </p:nvPr>
        </p:nvSpPr>
        <p:spPr/>
        <p:txBody>
          <a:bodyPr/>
          <a:lstStyle/>
          <a:p>
            <a:fld id="{BBD59F16-94A7-43BD-8B33-3A63424F8E6A}" type="slidenum">
              <a:rPr lang="fr-FR" smtClean="0"/>
              <a:pPr/>
              <a:t>‹N°›</a:t>
            </a:fld>
            <a:endParaRPr lang="fr-FR"/>
          </a:p>
        </p:txBody>
      </p:sp>
    </p:spTree>
    <p:extLst>
      <p:ext uri="{BB962C8B-B14F-4D97-AF65-F5344CB8AC3E}">
        <p14:creationId xmlns:p14="http://schemas.microsoft.com/office/powerpoint/2010/main" val="1819477967"/>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ce Picto">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75B7548-769F-417E-8678-C41294340DD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0521109" y="5533072"/>
            <a:ext cx="1663547" cy="1325563"/>
          </a:xfrm>
          <a:prstGeom prst="rect">
            <a:avLst/>
          </a:prstGeom>
        </p:spPr>
      </p:pic>
      <p:pic>
        <p:nvPicPr>
          <p:cNvPr id="7" name="Image 6">
            <a:extLst>
              <a:ext uri="{FF2B5EF4-FFF2-40B4-BE49-F238E27FC236}">
                <a16:creationId xmlns:a16="http://schemas.microsoft.com/office/drawing/2014/main" id="{59EBAE58-7289-4A85-B233-E78226952B85}"/>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0" y="0"/>
            <a:ext cx="2743200" cy="2057400"/>
          </a:xfrm>
          <a:prstGeom prst="rect">
            <a:avLst/>
          </a:prstGeom>
        </p:spPr>
      </p:pic>
      <p:sp>
        <p:nvSpPr>
          <p:cNvPr id="2" name="Titre 1">
            <a:extLst>
              <a:ext uri="{FF2B5EF4-FFF2-40B4-BE49-F238E27FC236}">
                <a16:creationId xmlns:a16="http://schemas.microsoft.com/office/drawing/2014/main" id="{45CB7893-C396-441B-88FD-FD0D68CDA253}"/>
              </a:ext>
            </a:extLst>
          </p:cNvPr>
          <p:cNvSpPr>
            <a:spLocks noGrp="1"/>
          </p:cNvSpPr>
          <p:nvPr>
            <p:ph type="title"/>
          </p:nvPr>
        </p:nvSpPr>
        <p:spPr/>
        <p:txBody>
          <a:bodyPr/>
          <a:lstStyle>
            <a:lvl1pPr algn="ctr">
              <a:defRPr/>
            </a:lvl1pPr>
          </a:lstStyle>
          <a:p>
            <a:r>
              <a:rPr lang="fr-FR"/>
              <a:t>Modifiez le style du titre</a:t>
            </a:r>
          </a:p>
        </p:txBody>
      </p:sp>
      <p:sp>
        <p:nvSpPr>
          <p:cNvPr id="5" name="Espace réservé du pied de page 4">
            <a:extLst>
              <a:ext uri="{FF2B5EF4-FFF2-40B4-BE49-F238E27FC236}">
                <a16:creationId xmlns:a16="http://schemas.microsoft.com/office/drawing/2014/main" id="{E208493A-91AE-4947-B84B-37D9004DB0E2}"/>
              </a:ext>
            </a:extLst>
          </p:cNvPr>
          <p:cNvSpPr>
            <a:spLocks noGrp="1"/>
          </p:cNvSpPr>
          <p:nvPr>
            <p:ph type="ftr" sz="quarter" idx="11"/>
          </p:nvPr>
        </p:nvSpPr>
        <p:spPr/>
        <p:txBody>
          <a:bodyPr/>
          <a:lstStyle/>
          <a:p>
            <a:fld id="{B8D97967-E75B-4A89-A28F-535B5E883603}" type="slidenum">
              <a:rPr lang="fr-FR" smtClean="0"/>
              <a:pPr/>
              <a:t>‹N°›</a:t>
            </a:fld>
            <a:endParaRPr lang="fr-FR"/>
          </a:p>
        </p:txBody>
      </p:sp>
      <p:cxnSp>
        <p:nvCxnSpPr>
          <p:cNvPr id="9" name="Connecteur droit 8">
            <a:extLst>
              <a:ext uri="{FF2B5EF4-FFF2-40B4-BE49-F238E27FC236}">
                <a16:creationId xmlns:a16="http://schemas.microsoft.com/office/drawing/2014/main" id="{2F51A495-53AA-448F-8D69-FF90D605BAD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
        <p:nvSpPr>
          <p:cNvPr id="15" name="Espace réservé du contenu 2">
            <a:extLst>
              <a:ext uri="{FF2B5EF4-FFF2-40B4-BE49-F238E27FC236}">
                <a16:creationId xmlns:a16="http://schemas.microsoft.com/office/drawing/2014/main" id="{6F7E4D67-61E1-4329-A711-E6A7DE8FF273}"/>
              </a:ext>
            </a:extLst>
          </p:cNvPr>
          <p:cNvSpPr>
            <a:spLocks noGrp="1"/>
          </p:cNvSpPr>
          <p:nvPr>
            <p:ph idx="1"/>
          </p:nvPr>
        </p:nvSpPr>
        <p:spPr>
          <a:xfrm>
            <a:off x="838200" y="1789530"/>
            <a:ext cx="3396916" cy="2325270"/>
          </a:xfrm>
        </p:spPr>
        <p:txBody>
          <a:bodyPr/>
          <a:lstStyle>
            <a:lvl1pPr marL="457200" indent="-457200">
              <a:buClr>
                <a:schemeClr val="accent2"/>
              </a:buClr>
              <a:buSzPct val="150000"/>
              <a:buFontTx/>
              <a:buBlip>
                <a:blip r:embed="rId4"/>
              </a:buBlip>
              <a:defRPr>
                <a:solidFill>
                  <a:schemeClr val="tx1"/>
                </a:solidFill>
              </a:defRPr>
            </a:lvl1pPr>
            <a:lvl2pPr marL="800100" indent="-342900">
              <a:buClr>
                <a:schemeClr val="accent2"/>
              </a:buClr>
              <a:buSzPct val="150000"/>
              <a:buFontTx/>
              <a:buBlip>
                <a:blip r:embed="rId4"/>
              </a:buBlip>
              <a:defRPr/>
            </a:lvl2pPr>
            <a:lvl3pPr marL="1143000" indent="-228600">
              <a:buClr>
                <a:schemeClr val="accent2"/>
              </a:buClr>
              <a:buFontTx/>
              <a:buBlip>
                <a:blip r:embed="rId4"/>
              </a:buBlip>
              <a:defRPr/>
            </a:lvl3pPr>
            <a:lvl4pPr marL="1600200" indent="-228600">
              <a:buClr>
                <a:srgbClr val="F59B11"/>
              </a:buClr>
              <a:buFontTx/>
              <a:buBlip>
                <a:blip r:embed="rId4"/>
              </a:buBlip>
              <a:defRPr/>
            </a:lvl4pPr>
            <a:lvl5pPr marL="2057400" indent="-228600">
              <a:buClr>
                <a:schemeClr val="accent2"/>
              </a:buClr>
              <a:buFontTx/>
              <a:buBlip>
                <a:blip r:embed="rId4"/>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
        <p:nvSpPr>
          <p:cNvPr id="16" name="Espace réservé du contenu 2">
            <a:extLst>
              <a:ext uri="{FF2B5EF4-FFF2-40B4-BE49-F238E27FC236}">
                <a16:creationId xmlns:a16="http://schemas.microsoft.com/office/drawing/2014/main" id="{31F9429C-AC3A-4DC8-A069-7AA09B79A5DF}"/>
              </a:ext>
            </a:extLst>
          </p:cNvPr>
          <p:cNvSpPr>
            <a:spLocks noGrp="1"/>
          </p:cNvSpPr>
          <p:nvPr>
            <p:ph idx="12"/>
          </p:nvPr>
        </p:nvSpPr>
        <p:spPr>
          <a:xfrm>
            <a:off x="4397541" y="1825625"/>
            <a:ext cx="3396916" cy="2289175"/>
          </a:xfrm>
        </p:spPr>
        <p:txBody>
          <a:bodyPr/>
          <a:lstStyle>
            <a:lvl1pPr marL="228600" indent="-228600">
              <a:buClr>
                <a:schemeClr val="accent1"/>
              </a:buClr>
              <a:buSzPct val="150000"/>
              <a:buFontTx/>
              <a:buBlip>
                <a:blip r:embed="rId5"/>
              </a:buBlip>
              <a:defRPr>
                <a:solidFill>
                  <a:schemeClr val="tx1"/>
                </a:solidFill>
              </a:defRPr>
            </a:lvl1pPr>
            <a:lvl2pPr marL="685800" indent="-228600">
              <a:buClr>
                <a:srgbClr val="97539C"/>
              </a:buClr>
              <a:buSzPct val="150000"/>
              <a:buFontTx/>
              <a:buBlip>
                <a:blip r:embed="rId5"/>
              </a:buBlip>
              <a:defRPr/>
            </a:lvl2pPr>
            <a:lvl3pPr marL="1143000" indent="-228600">
              <a:buClr>
                <a:srgbClr val="97539C"/>
              </a:buClr>
              <a:buSzPct val="150000"/>
              <a:buFontTx/>
              <a:buBlip>
                <a:blip r:embed="rId5"/>
              </a:buBlip>
              <a:defRPr/>
            </a:lvl3pPr>
            <a:lvl4pPr marL="1600200" indent="-228600">
              <a:buClr>
                <a:srgbClr val="97539C"/>
              </a:buClr>
              <a:buSzPct val="150000"/>
              <a:buFontTx/>
              <a:buBlip>
                <a:blip r:embed="rId5"/>
              </a:buBlip>
              <a:defRPr/>
            </a:lvl4pPr>
            <a:lvl5pPr marL="2057400" indent="-228600">
              <a:buClr>
                <a:srgbClr val="97539C"/>
              </a:buClr>
              <a:buSzPct val="150000"/>
              <a:buFontTx/>
              <a:buBlip>
                <a:blip r:embed="rId5"/>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contenu 2">
            <a:extLst>
              <a:ext uri="{FF2B5EF4-FFF2-40B4-BE49-F238E27FC236}">
                <a16:creationId xmlns:a16="http://schemas.microsoft.com/office/drawing/2014/main" id="{54A3DC20-FCF8-4E80-8C61-41B7DFD4C712}"/>
              </a:ext>
            </a:extLst>
          </p:cNvPr>
          <p:cNvSpPr>
            <a:spLocks noGrp="1"/>
          </p:cNvSpPr>
          <p:nvPr>
            <p:ph idx="13"/>
          </p:nvPr>
        </p:nvSpPr>
        <p:spPr>
          <a:xfrm>
            <a:off x="7956882" y="1789530"/>
            <a:ext cx="3396916" cy="2325270"/>
          </a:xfrm>
        </p:spPr>
        <p:txBody>
          <a:bodyPr/>
          <a:lstStyle>
            <a:lvl1pPr marL="457200" indent="-457200">
              <a:buClr>
                <a:schemeClr val="accent3"/>
              </a:buClr>
              <a:buSzPct val="150000"/>
              <a:buFontTx/>
              <a:buBlip>
                <a:blip r:embed="rId6"/>
              </a:buBlip>
              <a:defRPr>
                <a:solidFill>
                  <a:schemeClr val="tx1"/>
                </a:solidFill>
              </a:defRPr>
            </a:lvl1pPr>
            <a:lvl2pPr marL="800100" indent="-342900">
              <a:buClr>
                <a:srgbClr val="95C221"/>
              </a:buClr>
              <a:buSzPct val="150000"/>
              <a:buFontTx/>
              <a:buBlip>
                <a:blip r:embed="rId6"/>
              </a:buBlip>
              <a:defRPr/>
            </a:lvl2pPr>
            <a:lvl3pPr marL="1257300" indent="-342900">
              <a:buClr>
                <a:schemeClr val="accent6"/>
              </a:buClr>
              <a:buSzPct val="150000"/>
              <a:buFontTx/>
              <a:buBlip>
                <a:blip r:embed="rId6"/>
              </a:buBlip>
              <a:defRPr/>
            </a:lvl3pPr>
            <a:lvl4pPr marL="1657350" indent="-285750">
              <a:buClr>
                <a:srgbClr val="95C221"/>
              </a:buClr>
              <a:buSzPct val="150000"/>
              <a:buFontTx/>
              <a:buBlip>
                <a:blip r:embed="rId6"/>
              </a:buBlip>
              <a:defRPr/>
            </a:lvl4pPr>
            <a:lvl5pPr marL="2114550" indent="-285750">
              <a:buClr>
                <a:srgbClr val="95C221"/>
              </a:buClr>
              <a:buSzPct val="150000"/>
              <a:buFontTx/>
              <a:buBlip>
                <a:blip r:embed="rId6"/>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contenu 2">
            <a:extLst>
              <a:ext uri="{FF2B5EF4-FFF2-40B4-BE49-F238E27FC236}">
                <a16:creationId xmlns:a16="http://schemas.microsoft.com/office/drawing/2014/main" id="{C52CE136-F5E1-4D29-A99A-D9B2D88E920E}"/>
              </a:ext>
            </a:extLst>
          </p:cNvPr>
          <p:cNvSpPr>
            <a:spLocks noGrp="1"/>
          </p:cNvSpPr>
          <p:nvPr>
            <p:ph idx="14"/>
          </p:nvPr>
        </p:nvSpPr>
        <p:spPr>
          <a:xfrm>
            <a:off x="838200" y="4227497"/>
            <a:ext cx="3396916" cy="2325270"/>
          </a:xfrm>
        </p:spPr>
        <p:txBody>
          <a:bodyPr/>
          <a:lstStyle>
            <a:lvl1pPr marL="457200" indent="-457200">
              <a:buClr>
                <a:schemeClr val="accent2"/>
              </a:buClr>
              <a:buSzPct val="150000"/>
              <a:buFontTx/>
              <a:buBlip>
                <a:blip r:embed="rId7"/>
              </a:buBlip>
              <a:defRPr>
                <a:solidFill>
                  <a:schemeClr val="tx1"/>
                </a:solidFill>
              </a:defRPr>
            </a:lvl1pPr>
            <a:lvl2pPr marL="800100" indent="-342900">
              <a:buClr>
                <a:schemeClr val="accent2"/>
              </a:buClr>
              <a:buSzPct val="150000"/>
              <a:buFontTx/>
              <a:buBlip>
                <a:blip r:embed="rId7"/>
              </a:buBlip>
              <a:defRPr/>
            </a:lvl2pPr>
            <a:lvl3pPr marL="1143000" indent="-228600">
              <a:buClr>
                <a:schemeClr val="accent2"/>
              </a:buClr>
              <a:buSzPct val="150000"/>
              <a:buFontTx/>
              <a:buBlip>
                <a:blip r:embed="rId7"/>
              </a:buBlip>
              <a:defRPr/>
            </a:lvl3pPr>
            <a:lvl4pPr marL="1600200" indent="-228600">
              <a:buClr>
                <a:srgbClr val="F59B11"/>
              </a:buClr>
              <a:buSzPct val="150000"/>
              <a:buFontTx/>
              <a:buBlip>
                <a:blip r:embed="rId7"/>
              </a:buBlip>
              <a:defRPr/>
            </a:lvl4pPr>
            <a:lvl5pPr marL="2057400" indent="-228600">
              <a:buClr>
                <a:schemeClr val="accent2"/>
              </a:buClr>
              <a:buSzPct val="150000"/>
              <a:buFontTx/>
              <a:buBlip>
                <a:blip r:embed="rId7"/>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
        <p:nvSpPr>
          <p:cNvPr id="19" name="Espace réservé du contenu 2">
            <a:extLst>
              <a:ext uri="{FF2B5EF4-FFF2-40B4-BE49-F238E27FC236}">
                <a16:creationId xmlns:a16="http://schemas.microsoft.com/office/drawing/2014/main" id="{EA5F6286-F712-44F4-A921-DF1C423E9208}"/>
              </a:ext>
            </a:extLst>
          </p:cNvPr>
          <p:cNvSpPr>
            <a:spLocks noGrp="1"/>
          </p:cNvSpPr>
          <p:nvPr>
            <p:ph idx="15"/>
          </p:nvPr>
        </p:nvSpPr>
        <p:spPr>
          <a:xfrm>
            <a:off x="4397541" y="4263592"/>
            <a:ext cx="3396916" cy="2325270"/>
          </a:xfrm>
        </p:spPr>
        <p:txBody>
          <a:bodyPr/>
          <a:lstStyle>
            <a:lvl1pPr marL="457200" indent="-457200">
              <a:buClr>
                <a:schemeClr val="accent2"/>
              </a:buClr>
              <a:buSzPct val="150000"/>
              <a:buFontTx/>
              <a:buBlip>
                <a:blip r:embed="rId8"/>
              </a:buBlip>
              <a:defRPr>
                <a:solidFill>
                  <a:schemeClr val="tx1"/>
                </a:solidFill>
              </a:defRPr>
            </a:lvl1pPr>
            <a:lvl2pPr marL="800100" indent="-342900">
              <a:buClr>
                <a:schemeClr val="accent2"/>
              </a:buClr>
              <a:buSzPct val="150000"/>
              <a:buFontTx/>
              <a:buBlip>
                <a:blip r:embed="rId8"/>
              </a:buBlip>
              <a:defRPr/>
            </a:lvl2pPr>
            <a:lvl3pPr marL="1143000" indent="-228600">
              <a:buClr>
                <a:schemeClr val="accent2"/>
              </a:buClr>
              <a:buSzPct val="150000"/>
              <a:buFontTx/>
              <a:buBlip>
                <a:blip r:embed="rId8"/>
              </a:buBlip>
              <a:defRPr/>
            </a:lvl3pPr>
            <a:lvl4pPr marL="1600200" indent="-228600">
              <a:buClr>
                <a:srgbClr val="F59B11"/>
              </a:buClr>
              <a:buSzPct val="150000"/>
              <a:buFontTx/>
              <a:buBlip>
                <a:blip r:embed="rId8"/>
              </a:buBlip>
              <a:defRPr/>
            </a:lvl4pPr>
            <a:lvl5pPr marL="2057400" indent="-228600">
              <a:buClr>
                <a:schemeClr val="accent2"/>
              </a:buClr>
              <a:buSzPct val="150000"/>
              <a:buFontTx/>
              <a:buBlip>
                <a:blip r:embed="rId8"/>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
        <p:nvSpPr>
          <p:cNvPr id="20" name="Espace réservé du contenu 2">
            <a:extLst>
              <a:ext uri="{FF2B5EF4-FFF2-40B4-BE49-F238E27FC236}">
                <a16:creationId xmlns:a16="http://schemas.microsoft.com/office/drawing/2014/main" id="{417E447B-3AE2-48FD-BBBF-3AB48CA2CD38}"/>
              </a:ext>
            </a:extLst>
          </p:cNvPr>
          <p:cNvSpPr>
            <a:spLocks noGrp="1"/>
          </p:cNvSpPr>
          <p:nvPr>
            <p:ph idx="16"/>
          </p:nvPr>
        </p:nvSpPr>
        <p:spPr>
          <a:xfrm>
            <a:off x="7989534" y="4263592"/>
            <a:ext cx="3396916" cy="2325270"/>
          </a:xfrm>
        </p:spPr>
        <p:txBody>
          <a:bodyPr/>
          <a:lstStyle>
            <a:lvl1pPr marL="457200" indent="-457200">
              <a:buClr>
                <a:schemeClr val="accent2"/>
              </a:buClr>
              <a:buSzPct val="150000"/>
              <a:buFontTx/>
              <a:buBlip>
                <a:blip r:embed="rId9"/>
              </a:buBlip>
              <a:defRPr>
                <a:solidFill>
                  <a:schemeClr val="tx1"/>
                </a:solidFill>
              </a:defRPr>
            </a:lvl1pPr>
            <a:lvl2pPr marL="800100" indent="-342900">
              <a:buClr>
                <a:schemeClr val="accent2"/>
              </a:buClr>
              <a:buSzPct val="150000"/>
              <a:buFontTx/>
              <a:buBlip>
                <a:blip r:embed="rId9"/>
              </a:buBlip>
              <a:defRPr/>
            </a:lvl2pPr>
            <a:lvl3pPr marL="1143000" indent="-228600">
              <a:buClr>
                <a:schemeClr val="accent2"/>
              </a:buClr>
              <a:buSzPct val="150000"/>
              <a:buFontTx/>
              <a:buBlip>
                <a:blip r:embed="rId9"/>
              </a:buBlip>
              <a:defRPr/>
            </a:lvl3pPr>
            <a:lvl4pPr marL="1600200" indent="-228600">
              <a:buClr>
                <a:srgbClr val="F59B11"/>
              </a:buClr>
              <a:buSzPct val="150000"/>
              <a:buFontTx/>
              <a:buBlip>
                <a:blip r:embed="rId9"/>
              </a:buBlip>
              <a:defRPr/>
            </a:lvl4pPr>
            <a:lvl5pPr marL="2057400" indent="-228600">
              <a:buClr>
                <a:schemeClr val="accent2"/>
              </a:buClr>
              <a:buSzPct val="150000"/>
              <a:buFontTx/>
              <a:buBlip>
                <a:blip r:embed="rId9"/>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Tree>
    <p:extLst>
      <p:ext uri="{BB962C8B-B14F-4D97-AF65-F5344CB8AC3E}">
        <p14:creationId xmlns:p14="http://schemas.microsoft.com/office/powerpoint/2010/main" val="3640419454"/>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E463C9-EDD3-4B18-9723-BD458196C87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0521109" y="5533072"/>
            <a:ext cx="1663547" cy="1325563"/>
          </a:xfrm>
          <a:prstGeom prst="rect">
            <a:avLst/>
          </a:prstGeom>
          <a:solidFill>
            <a:schemeClr val="bg1"/>
          </a:solidFill>
        </p:spPr>
      </p:pic>
      <p:pic>
        <p:nvPicPr>
          <p:cNvPr id="9" name="Image 8">
            <a:extLst>
              <a:ext uri="{FF2B5EF4-FFF2-40B4-BE49-F238E27FC236}">
                <a16:creationId xmlns:a16="http://schemas.microsoft.com/office/drawing/2014/main" id="{AACA8723-6FF8-4BA2-BB87-41ACF3171178}"/>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10844081" y="721278"/>
            <a:ext cx="1364342" cy="2911636"/>
          </a:xfrm>
          <a:prstGeom prst="rect">
            <a:avLst/>
          </a:prstGeom>
        </p:spPr>
      </p:pic>
      <p:sp>
        <p:nvSpPr>
          <p:cNvPr id="2" name="Titre 1">
            <a:extLst>
              <a:ext uri="{FF2B5EF4-FFF2-40B4-BE49-F238E27FC236}">
                <a16:creationId xmlns:a16="http://schemas.microsoft.com/office/drawing/2014/main" id="{69BC207E-28ED-4963-B14E-9A1F864499CC}"/>
              </a:ext>
            </a:extLst>
          </p:cNvPr>
          <p:cNvSpPr>
            <a:spLocks noGrp="1"/>
          </p:cNvSpPr>
          <p:nvPr>
            <p:ph type="title"/>
          </p:nvPr>
        </p:nvSpPr>
        <p:spPr/>
        <p:txBody>
          <a:bodyPr/>
          <a:lstStyle/>
          <a:p>
            <a:r>
              <a:rPr lang="fr-FR"/>
              <a:t>Modifiez le style du titre</a:t>
            </a:r>
          </a:p>
        </p:txBody>
      </p:sp>
      <p:sp>
        <p:nvSpPr>
          <p:cNvPr id="4" name="Espace réservé du contenu 3">
            <a:extLst>
              <a:ext uri="{FF2B5EF4-FFF2-40B4-BE49-F238E27FC236}">
                <a16:creationId xmlns:a16="http://schemas.microsoft.com/office/drawing/2014/main" id="{29EABA01-133F-474E-B8E9-3AC560D39D7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59AC12E8-85AD-41DB-AE98-B53F134EC8B9}"/>
              </a:ext>
            </a:extLst>
          </p:cNvPr>
          <p:cNvSpPr>
            <a:spLocks noGrp="1"/>
          </p:cNvSpPr>
          <p:nvPr>
            <p:ph type="ftr" sz="quarter" idx="11"/>
          </p:nvPr>
        </p:nvSpPr>
        <p:spPr/>
        <p:txBody>
          <a:bodyPr/>
          <a:lstStyle/>
          <a:p>
            <a:fld id="{FA304E6C-D783-45C0-8C1F-6D3AFCA746F7}" type="slidenum">
              <a:rPr lang="fr-FR" smtClean="0"/>
              <a:pPr/>
              <a:t>‹N°›</a:t>
            </a:fld>
            <a:endParaRPr lang="fr-FR"/>
          </a:p>
        </p:txBody>
      </p:sp>
      <p:cxnSp>
        <p:nvCxnSpPr>
          <p:cNvPr id="10" name="Connecteur droit 9">
            <a:extLst>
              <a:ext uri="{FF2B5EF4-FFF2-40B4-BE49-F238E27FC236}">
                <a16:creationId xmlns:a16="http://schemas.microsoft.com/office/drawing/2014/main" id="{8720B911-3576-4766-9389-DE628971021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65FE88C9-D23D-49A8-88A6-0E97BD6133E9}"/>
              </a:ext>
            </a:extLst>
          </p:cNvPr>
          <p:cNvCxnSpPr>
            <a:cxnSpLocks/>
          </p:cNvCxnSpPr>
          <p:nvPr userDrawn="1"/>
        </p:nvCxnSpPr>
        <p:spPr>
          <a:xfrm flipV="1">
            <a:off x="6096000" y="1823255"/>
            <a:ext cx="1" cy="4353708"/>
          </a:xfrm>
          <a:prstGeom prst="line">
            <a:avLst/>
          </a:prstGeom>
          <a:ln w="38100">
            <a:solidFill>
              <a:srgbClr val="FFBD5D"/>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2">
            <a:extLst>
              <a:ext uri="{FF2B5EF4-FFF2-40B4-BE49-F238E27FC236}">
                <a16:creationId xmlns:a16="http://schemas.microsoft.com/office/drawing/2014/main" id="{ABEE41EB-D6A0-4B0D-B832-562D12CEBC1B}"/>
              </a:ext>
            </a:extLst>
          </p:cNvPr>
          <p:cNvSpPr>
            <a:spLocks noGrp="1"/>
          </p:cNvSpPr>
          <p:nvPr>
            <p:ph type="pic" sz="quarter" idx="12"/>
          </p:nvPr>
        </p:nvSpPr>
        <p:spPr>
          <a:xfrm>
            <a:off x="838199" y="1849564"/>
            <a:ext cx="5181593" cy="4351338"/>
          </a:xfrm>
          <a:solidFill>
            <a:srgbClr val="F29200"/>
          </a:solidFill>
        </p:spPr>
        <p:txBody>
          <a:bodyPr/>
          <a:lstStyle/>
          <a:p>
            <a:endParaRPr lang="fr-FR"/>
          </a:p>
        </p:txBody>
      </p:sp>
    </p:spTree>
    <p:extLst>
      <p:ext uri="{BB962C8B-B14F-4D97-AF65-F5344CB8AC3E}">
        <p14:creationId xmlns:p14="http://schemas.microsoft.com/office/powerpoint/2010/main" val="2169857119"/>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E463C9-EDD3-4B18-9723-BD458196C87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0521109" y="5533072"/>
            <a:ext cx="1663547" cy="1325563"/>
          </a:xfrm>
          <a:prstGeom prst="rect">
            <a:avLst/>
          </a:prstGeom>
        </p:spPr>
      </p:pic>
      <p:pic>
        <p:nvPicPr>
          <p:cNvPr id="9" name="Image 8">
            <a:extLst>
              <a:ext uri="{FF2B5EF4-FFF2-40B4-BE49-F238E27FC236}">
                <a16:creationId xmlns:a16="http://schemas.microsoft.com/office/drawing/2014/main" id="{AACA8723-6FF8-4BA2-BB87-41ACF3171178}"/>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10844081" y="721278"/>
            <a:ext cx="1364342" cy="2911636"/>
          </a:xfrm>
          <a:prstGeom prst="rect">
            <a:avLst/>
          </a:prstGeom>
        </p:spPr>
      </p:pic>
      <p:sp>
        <p:nvSpPr>
          <p:cNvPr id="2" name="Titre 1">
            <a:extLst>
              <a:ext uri="{FF2B5EF4-FFF2-40B4-BE49-F238E27FC236}">
                <a16:creationId xmlns:a16="http://schemas.microsoft.com/office/drawing/2014/main" id="{69BC207E-28ED-4963-B14E-9A1F864499CC}"/>
              </a:ext>
            </a:extLst>
          </p:cNvPr>
          <p:cNvSpPr>
            <a:spLocks noGrp="1"/>
          </p:cNvSpPr>
          <p:nvPr>
            <p:ph type="title"/>
          </p:nvPr>
        </p:nvSpPr>
        <p:spPr/>
        <p:txBody>
          <a:bodyPr/>
          <a:lstStyle/>
          <a:p>
            <a:r>
              <a:rPr lang="fr-FR"/>
              <a:t>Modifiez le style du titre</a:t>
            </a:r>
          </a:p>
        </p:txBody>
      </p:sp>
      <p:sp>
        <p:nvSpPr>
          <p:cNvPr id="4" name="Espace réservé du contenu 3">
            <a:extLst>
              <a:ext uri="{FF2B5EF4-FFF2-40B4-BE49-F238E27FC236}">
                <a16:creationId xmlns:a16="http://schemas.microsoft.com/office/drawing/2014/main" id="{29EABA01-133F-474E-B8E9-3AC560D39D7D}"/>
              </a:ext>
            </a:extLst>
          </p:cNvPr>
          <p:cNvSpPr>
            <a:spLocks noGrp="1"/>
          </p:cNvSpPr>
          <p:nvPr>
            <p:ph sz="half" idx="2"/>
          </p:nvPr>
        </p:nvSpPr>
        <p:spPr>
          <a:xfrm>
            <a:off x="838200" y="1825625"/>
            <a:ext cx="10515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59AC12E8-85AD-41DB-AE98-B53F134EC8B9}"/>
              </a:ext>
            </a:extLst>
          </p:cNvPr>
          <p:cNvSpPr>
            <a:spLocks noGrp="1"/>
          </p:cNvSpPr>
          <p:nvPr>
            <p:ph type="ftr" sz="quarter" idx="11"/>
          </p:nvPr>
        </p:nvSpPr>
        <p:spPr/>
        <p:txBody>
          <a:bodyPr/>
          <a:lstStyle/>
          <a:p>
            <a:fld id="{FA304E6C-D783-45C0-8C1F-6D3AFCA746F7}" type="slidenum">
              <a:rPr lang="fr-FR" smtClean="0"/>
              <a:pPr/>
              <a:t>‹N°›</a:t>
            </a:fld>
            <a:endParaRPr lang="fr-FR"/>
          </a:p>
        </p:txBody>
      </p:sp>
      <p:cxnSp>
        <p:nvCxnSpPr>
          <p:cNvPr id="10" name="Connecteur droit 9">
            <a:extLst>
              <a:ext uri="{FF2B5EF4-FFF2-40B4-BE49-F238E27FC236}">
                <a16:creationId xmlns:a16="http://schemas.microsoft.com/office/drawing/2014/main" id="{8720B911-3576-4766-9389-DE628971021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799577"/>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ercalaire Orange">
    <p:bg>
      <p:bgPr>
        <a:solidFill>
          <a:srgbClr val="F59B1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4A0B354-1CA0-48AF-85C2-0CF5818B86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256" y="4551841"/>
            <a:ext cx="2352528" cy="2306159"/>
          </a:xfrm>
          <a:prstGeom prst="rect">
            <a:avLst/>
          </a:prstGeom>
        </p:spPr>
      </p:pic>
      <p:pic>
        <p:nvPicPr>
          <p:cNvPr id="7" name="Image 6">
            <a:extLst>
              <a:ext uri="{FF2B5EF4-FFF2-40B4-BE49-F238E27FC236}">
                <a16:creationId xmlns:a16="http://schemas.microsoft.com/office/drawing/2014/main" id="{039FFE31-E2BE-4E3C-943C-C60EAF8B3EC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96306" y="4632158"/>
            <a:ext cx="2406317" cy="2255921"/>
          </a:xfrm>
          <a:prstGeom prst="rect">
            <a:avLst/>
          </a:prstGeom>
        </p:spPr>
      </p:pic>
      <p:pic>
        <p:nvPicPr>
          <p:cNvPr id="8" name="Image 7">
            <a:extLst>
              <a:ext uri="{FF2B5EF4-FFF2-40B4-BE49-F238E27FC236}">
                <a16:creationId xmlns:a16="http://schemas.microsoft.com/office/drawing/2014/main" id="{71B62136-E744-4EEC-AACC-9739D6CA09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919673" y="1089"/>
            <a:ext cx="3282950" cy="2829878"/>
          </a:xfrm>
          <a:prstGeom prst="rect">
            <a:avLst/>
          </a:prstGeom>
        </p:spPr>
      </p:pic>
      <p:sp>
        <p:nvSpPr>
          <p:cNvPr id="9" name="Rectangle 8">
            <a:extLst>
              <a:ext uri="{FF2B5EF4-FFF2-40B4-BE49-F238E27FC236}">
                <a16:creationId xmlns:a16="http://schemas.microsoft.com/office/drawing/2014/main" id="{98236CF5-C018-451F-87A1-AD89441C6B20}"/>
              </a:ext>
            </a:extLst>
          </p:cNvPr>
          <p:cNvSpPr/>
          <p:nvPr userDrawn="1"/>
        </p:nvSpPr>
        <p:spPr>
          <a:xfrm>
            <a:off x="1799771" y="4354286"/>
            <a:ext cx="943429" cy="899885"/>
          </a:xfrm>
          <a:prstGeom prst="rect">
            <a:avLst/>
          </a:prstGeom>
          <a:solidFill>
            <a:srgbClr val="F59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C260CA1B-D23F-4F5E-9925-DFA313385BB5}"/>
              </a:ext>
            </a:extLst>
          </p:cNvPr>
          <p:cNvSpPr/>
          <p:nvPr userDrawn="1"/>
        </p:nvSpPr>
        <p:spPr>
          <a:xfrm>
            <a:off x="8800032" y="2311264"/>
            <a:ext cx="943429" cy="899885"/>
          </a:xfrm>
          <a:prstGeom prst="rect">
            <a:avLst/>
          </a:prstGeom>
          <a:solidFill>
            <a:srgbClr val="F59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id="{4299E42C-7212-41D2-A7D0-D17D94421EA8}"/>
              </a:ext>
            </a:extLst>
          </p:cNvPr>
          <p:cNvSpPr>
            <a:spLocks noGrp="1"/>
          </p:cNvSpPr>
          <p:nvPr>
            <p:ph type="body" sz="quarter" idx="10"/>
          </p:nvPr>
        </p:nvSpPr>
        <p:spPr>
          <a:xfrm>
            <a:off x="2620963" y="1796256"/>
            <a:ext cx="6950075" cy="3265488"/>
          </a:xfrm>
          <a:prstGeom prst="roundRect">
            <a:avLst/>
          </a:prstGeom>
          <a:solidFill>
            <a:schemeClr val="bg1"/>
          </a:solidFill>
        </p:spPr>
        <p:txBody>
          <a:bodyPr anchor="ctr"/>
          <a:lstStyle>
            <a:lvl1pPr marL="0" indent="0">
              <a:buNone/>
              <a:defRPr/>
            </a:lvl1pPr>
          </a:lstStyle>
          <a:p>
            <a:pPr lvl="0"/>
            <a:r>
              <a:rPr lang="fr-FR"/>
              <a:t>Cliquez pour modifier les styles du texte du masque</a:t>
            </a:r>
          </a:p>
        </p:txBody>
      </p:sp>
    </p:spTree>
    <p:extLst>
      <p:ext uri="{BB962C8B-B14F-4D97-AF65-F5344CB8AC3E}">
        <p14:creationId xmlns:p14="http://schemas.microsoft.com/office/powerpoint/2010/main" val="1658814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ercalaire vert">
    <p:bg>
      <p:bgPr>
        <a:solidFill>
          <a:srgbClr val="95C221"/>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6A4158F3-D11F-4DB8-A017-5231907B4B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766300" y="4547434"/>
            <a:ext cx="2438400" cy="2323266"/>
          </a:xfrm>
          <a:prstGeom prst="rect">
            <a:avLst/>
          </a:prstGeom>
          <a:solidFill>
            <a:srgbClr val="95C221"/>
          </a:solidFill>
        </p:spPr>
      </p:pic>
      <p:pic>
        <p:nvPicPr>
          <p:cNvPr id="13" name="Image 12">
            <a:extLst>
              <a:ext uri="{FF2B5EF4-FFF2-40B4-BE49-F238E27FC236}">
                <a16:creationId xmlns:a16="http://schemas.microsoft.com/office/drawing/2014/main" id="{365A93F3-248A-43FB-967C-03EEE31A64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994030"/>
            <a:ext cx="6211220" cy="1867799"/>
          </a:xfrm>
          <a:prstGeom prst="rect">
            <a:avLst/>
          </a:prstGeom>
          <a:solidFill>
            <a:srgbClr val="95C221"/>
          </a:solidFill>
        </p:spPr>
      </p:pic>
      <p:pic>
        <p:nvPicPr>
          <p:cNvPr id="14" name="Image 13">
            <a:extLst>
              <a:ext uri="{FF2B5EF4-FFF2-40B4-BE49-F238E27FC236}">
                <a16:creationId xmlns:a16="http://schemas.microsoft.com/office/drawing/2014/main" id="{05658EC7-76CF-46D8-B797-F96ECB5453A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764213" y="0"/>
            <a:ext cx="6427787" cy="2323266"/>
          </a:xfrm>
          <a:prstGeom prst="rect">
            <a:avLst/>
          </a:prstGeom>
          <a:solidFill>
            <a:srgbClr val="95C221"/>
          </a:solidFill>
        </p:spPr>
      </p:pic>
      <p:sp>
        <p:nvSpPr>
          <p:cNvPr id="12" name="Espace réservé du texte 11">
            <a:extLst>
              <a:ext uri="{FF2B5EF4-FFF2-40B4-BE49-F238E27FC236}">
                <a16:creationId xmlns:a16="http://schemas.microsoft.com/office/drawing/2014/main" id="{4299E42C-7212-41D2-A7D0-D17D94421EA8}"/>
              </a:ext>
            </a:extLst>
          </p:cNvPr>
          <p:cNvSpPr>
            <a:spLocks noGrp="1"/>
          </p:cNvSpPr>
          <p:nvPr>
            <p:ph type="body" sz="quarter" idx="10"/>
          </p:nvPr>
        </p:nvSpPr>
        <p:spPr>
          <a:xfrm>
            <a:off x="2620963" y="1796256"/>
            <a:ext cx="6950075" cy="3265488"/>
          </a:xfrm>
          <a:prstGeom prst="roundRect">
            <a:avLst/>
          </a:prstGeom>
          <a:solidFill>
            <a:schemeClr val="bg1"/>
          </a:solidFill>
        </p:spPr>
        <p:txBody>
          <a:bodyPr anchor="ctr"/>
          <a:lstStyle>
            <a:lvl1pPr marL="0" indent="0">
              <a:buNone/>
              <a:defRPr>
                <a:solidFill>
                  <a:srgbClr val="95C221"/>
                </a:solidFill>
              </a:defRPr>
            </a:lvl1pPr>
          </a:lstStyle>
          <a:p>
            <a:pPr lvl="0"/>
            <a:r>
              <a:rPr lang="fr-FR"/>
              <a:t>Cliquez pour modifier les styles du texte du masque</a:t>
            </a:r>
          </a:p>
        </p:txBody>
      </p:sp>
    </p:spTree>
    <p:extLst>
      <p:ext uri="{BB962C8B-B14F-4D97-AF65-F5344CB8AC3E}">
        <p14:creationId xmlns:p14="http://schemas.microsoft.com/office/powerpoint/2010/main" val="111465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ercalaire Violet">
    <p:bg>
      <p:bgPr>
        <a:solidFill>
          <a:srgbClr val="97539C"/>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54D634-9BD4-4964-B41D-51C455D3F4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82344" cy="2155372"/>
          </a:xfrm>
          <a:prstGeom prst="rect">
            <a:avLst/>
          </a:prstGeom>
        </p:spPr>
      </p:pic>
      <p:pic>
        <p:nvPicPr>
          <p:cNvPr id="7" name="Image 6">
            <a:extLst>
              <a:ext uri="{FF2B5EF4-FFF2-40B4-BE49-F238E27FC236}">
                <a16:creationId xmlns:a16="http://schemas.microsoft.com/office/drawing/2014/main" id="{C6922394-98BC-4AB4-B948-4CFFDE7BC80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48000" y="4846829"/>
            <a:ext cx="9144000" cy="2024743"/>
          </a:xfrm>
          <a:prstGeom prst="rect">
            <a:avLst/>
          </a:prstGeom>
        </p:spPr>
      </p:pic>
      <p:sp>
        <p:nvSpPr>
          <p:cNvPr id="12" name="Espace réservé du texte 11">
            <a:extLst>
              <a:ext uri="{FF2B5EF4-FFF2-40B4-BE49-F238E27FC236}">
                <a16:creationId xmlns:a16="http://schemas.microsoft.com/office/drawing/2014/main" id="{4299E42C-7212-41D2-A7D0-D17D94421EA8}"/>
              </a:ext>
            </a:extLst>
          </p:cNvPr>
          <p:cNvSpPr>
            <a:spLocks noGrp="1"/>
          </p:cNvSpPr>
          <p:nvPr>
            <p:ph type="body" sz="quarter" idx="10"/>
          </p:nvPr>
        </p:nvSpPr>
        <p:spPr>
          <a:xfrm>
            <a:off x="2620963" y="1796256"/>
            <a:ext cx="6950075" cy="3265488"/>
          </a:xfrm>
          <a:prstGeom prst="roundRect">
            <a:avLst/>
          </a:prstGeom>
          <a:solidFill>
            <a:schemeClr val="bg1"/>
          </a:solidFill>
        </p:spPr>
        <p:txBody>
          <a:bodyPr anchor="ctr"/>
          <a:lstStyle>
            <a:lvl1pPr marL="0" indent="0">
              <a:buNone/>
              <a:defRPr>
                <a:solidFill>
                  <a:srgbClr val="97539C"/>
                </a:solidFill>
              </a:defRPr>
            </a:lvl1pPr>
          </a:lstStyle>
          <a:p>
            <a:pPr lvl="0"/>
            <a:r>
              <a:rPr lang="fr-FR"/>
              <a:t>Cliquez pour modifier les styles du texte du masque</a:t>
            </a:r>
          </a:p>
        </p:txBody>
      </p:sp>
    </p:spTree>
    <p:extLst>
      <p:ext uri="{BB962C8B-B14F-4D97-AF65-F5344CB8AC3E}">
        <p14:creationId xmlns:p14="http://schemas.microsoft.com/office/powerpoint/2010/main" val="24010953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clusion général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F69A260-D2AA-4396-9750-B0770AB2D9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137483"/>
            <a:ext cx="12192000" cy="1809749"/>
          </a:xfrm>
          <a:prstGeom prst="rect">
            <a:avLst/>
          </a:prstGeom>
        </p:spPr>
      </p:pic>
      <p:pic>
        <p:nvPicPr>
          <p:cNvPr id="11" name="Image 10">
            <a:extLst>
              <a:ext uri="{FF2B5EF4-FFF2-40B4-BE49-F238E27FC236}">
                <a16:creationId xmlns:a16="http://schemas.microsoft.com/office/drawing/2014/main" id="{5A7DF113-0308-48CD-BA6B-4DABE438450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83529" y="1266256"/>
            <a:ext cx="3624943" cy="4325488"/>
          </a:xfrm>
          <a:prstGeom prst="rect">
            <a:avLst/>
          </a:prstGeom>
        </p:spPr>
      </p:pic>
      <p:sp>
        <p:nvSpPr>
          <p:cNvPr id="2" name="Titre 1">
            <a:extLst>
              <a:ext uri="{FF2B5EF4-FFF2-40B4-BE49-F238E27FC236}">
                <a16:creationId xmlns:a16="http://schemas.microsoft.com/office/drawing/2014/main" id="{028D51F4-3412-414B-82B1-1D313CC034EE}"/>
              </a:ext>
            </a:extLst>
          </p:cNvPr>
          <p:cNvSpPr>
            <a:spLocks noGrp="1"/>
          </p:cNvSpPr>
          <p:nvPr>
            <p:ph type="title" hasCustomPrompt="1"/>
          </p:nvPr>
        </p:nvSpPr>
        <p:spPr>
          <a:xfrm>
            <a:off x="838199" y="0"/>
            <a:ext cx="10515600" cy="1325563"/>
          </a:xfrm>
        </p:spPr>
        <p:txBody>
          <a:bodyPr/>
          <a:lstStyle>
            <a:lvl1pPr algn="ctr">
              <a:defRPr b="1"/>
            </a:lvl1pPr>
          </a:lstStyle>
          <a:p>
            <a:r>
              <a:rPr lang="fr-FR"/>
              <a:t>Merci de votre attention !</a:t>
            </a:r>
          </a:p>
        </p:txBody>
      </p:sp>
      <p:cxnSp>
        <p:nvCxnSpPr>
          <p:cNvPr id="7" name="Connecteur droit 6">
            <a:extLst>
              <a:ext uri="{FF2B5EF4-FFF2-40B4-BE49-F238E27FC236}">
                <a16:creationId xmlns:a16="http://schemas.microsoft.com/office/drawing/2014/main" id="{79427A61-63DB-4621-89AA-62BC02F4E57D}"/>
              </a:ext>
            </a:extLst>
          </p:cNvPr>
          <p:cNvCxnSpPr>
            <a:cxnSpLocks/>
          </p:cNvCxnSpPr>
          <p:nvPr userDrawn="1"/>
        </p:nvCxnSpPr>
        <p:spPr>
          <a:xfrm flipH="1">
            <a:off x="5841424" y="107402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38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c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75B7548-769F-417E-8678-C41294340D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21109" y="5533072"/>
            <a:ext cx="1663547" cy="1325563"/>
          </a:xfrm>
          <a:prstGeom prst="rect">
            <a:avLst/>
          </a:prstGeom>
        </p:spPr>
      </p:pic>
      <p:pic>
        <p:nvPicPr>
          <p:cNvPr id="7" name="Image 6">
            <a:extLst>
              <a:ext uri="{FF2B5EF4-FFF2-40B4-BE49-F238E27FC236}">
                <a16:creationId xmlns:a16="http://schemas.microsoft.com/office/drawing/2014/main" id="{59EBAE58-7289-4A85-B233-E78226952B8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43200" cy="2057400"/>
          </a:xfrm>
          <a:prstGeom prst="rect">
            <a:avLst/>
          </a:prstGeom>
        </p:spPr>
      </p:pic>
      <p:sp>
        <p:nvSpPr>
          <p:cNvPr id="2" name="Titre 1">
            <a:extLst>
              <a:ext uri="{FF2B5EF4-FFF2-40B4-BE49-F238E27FC236}">
                <a16:creationId xmlns:a16="http://schemas.microsoft.com/office/drawing/2014/main" id="{45CB7893-C396-441B-88FD-FD0D68CDA253}"/>
              </a:ext>
            </a:extLst>
          </p:cNvPr>
          <p:cNvSpPr>
            <a:spLocks noGrp="1"/>
          </p:cNvSpPr>
          <p:nvPr>
            <p:ph type="title"/>
          </p:nvPr>
        </p:nvSpPr>
        <p:spPr/>
        <p:txBody>
          <a:bodyPr/>
          <a:lstStyle>
            <a:lvl1pPr algn="ctr">
              <a:defRPr/>
            </a:lvl1pPr>
          </a:lstStyle>
          <a:p>
            <a:r>
              <a:rPr lang="fr-FR"/>
              <a:t>Modifiez le style du titre</a:t>
            </a:r>
          </a:p>
        </p:txBody>
      </p:sp>
      <p:sp>
        <p:nvSpPr>
          <p:cNvPr id="3" name="Espace réservé du contenu 2">
            <a:extLst>
              <a:ext uri="{FF2B5EF4-FFF2-40B4-BE49-F238E27FC236}">
                <a16:creationId xmlns:a16="http://schemas.microsoft.com/office/drawing/2014/main" id="{DC9D8A2F-70EF-4E3E-ABC9-0A1E2BEF2D86}"/>
              </a:ext>
            </a:extLst>
          </p:cNvPr>
          <p:cNvSpPr>
            <a:spLocks noGrp="1"/>
          </p:cNvSpPr>
          <p:nvPr>
            <p:ph idx="1"/>
          </p:nvPr>
        </p:nvSpPr>
        <p:spPr>
          <a:xfrm>
            <a:off x="838200" y="1789530"/>
            <a:ext cx="3396916" cy="4351338"/>
          </a:xfrm>
        </p:spPr>
        <p:txBody>
          <a:bodyPr/>
          <a:lstStyle>
            <a:lvl1pPr>
              <a:buClr>
                <a:schemeClr val="accent2"/>
              </a:buClr>
              <a:defRPr>
                <a:solidFill>
                  <a:schemeClr val="tx1"/>
                </a:solidFill>
              </a:defRPr>
            </a:lvl1pPr>
            <a:lvl2pPr marL="800100" indent="-342900">
              <a:buClr>
                <a:schemeClr val="accent2"/>
              </a:buClr>
              <a:buFont typeface="Arial" panose="020B0604020202020204" pitchFamily="34" charset="0"/>
              <a:buChar char="•"/>
              <a:defRPr/>
            </a:lvl2pPr>
            <a:lvl3pPr>
              <a:buClr>
                <a:schemeClr val="accent2"/>
              </a:buClr>
              <a:defRPr/>
            </a:lvl3pPr>
            <a:lvl4pPr>
              <a:buClr>
                <a:srgbClr val="F59B11"/>
              </a:buClr>
              <a:defRPr/>
            </a:lvl4pPr>
            <a:lvl5pPr>
              <a:buClr>
                <a:schemeClr val="accent2"/>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cxnSp>
        <p:nvCxnSpPr>
          <p:cNvPr id="9" name="Connecteur droit 8">
            <a:extLst>
              <a:ext uri="{FF2B5EF4-FFF2-40B4-BE49-F238E27FC236}">
                <a16:creationId xmlns:a16="http://schemas.microsoft.com/office/drawing/2014/main" id="{2F51A495-53AA-448F-8D69-FF90D605BAD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
        <p:nvSpPr>
          <p:cNvPr id="12" name="Espace réservé du contenu 2">
            <a:extLst>
              <a:ext uri="{FF2B5EF4-FFF2-40B4-BE49-F238E27FC236}">
                <a16:creationId xmlns:a16="http://schemas.microsoft.com/office/drawing/2014/main" id="{AC503B28-7BAA-470F-B98D-35776727A57C}"/>
              </a:ext>
            </a:extLst>
          </p:cNvPr>
          <p:cNvSpPr>
            <a:spLocks noGrp="1"/>
          </p:cNvSpPr>
          <p:nvPr>
            <p:ph idx="12"/>
          </p:nvPr>
        </p:nvSpPr>
        <p:spPr>
          <a:xfrm>
            <a:off x="4397541" y="1825625"/>
            <a:ext cx="3396916" cy="4351338"/>
          </a:xfrm>
        </p:spPr>
        <p:txBody>
          <a:bodyPr/>
          <a:lstStyle>
            <a:lvl1pPr>
              <a:buClr>
                <a:schemeClr val="accent1"/>
              </a:buClr>
              <a:defRPr>
                <a:solidFill>
                  <a:schemeClr val="tx1"/>
                </a:solidFill>
              </a:defRPr>
            </a:lvl1pPr>
            <a:lvl2pPr marL="685800" indent="-228600">
              <a:buClr>
                <a:srgbClr val="97539C"/>
              </a:buClr>
              <a:buFont typeface="Arial" panose="020B0604020202020204" pitchFamily="34" charset="0"/>
              <a:buChar char="•"/>
              <a:defRPr/>
            </a:lvl2pPr>
            <a:lvl3pPr>
              <a:buClr>
                <a:srgbClr val="97539C"/>
              </a:buClr>
              <a:defRPr/>
            </a:lvl3pPr>
            <a:lvl4pPr>
              <a:buClr>
                <a:srgbClr val="97539C"/>
              </a:buClr>
              <a:defRPr/>
            </a:lvl4pPr>
            <a:lvl5pPr>
              <a:buClr>
                <a:srgbClr val="97539C"/>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contenu 2">
            <a:extLst>
              <a:ext uri="{FF2B5EF4-FFF2-40B4-BE49-F238E27FC236}">
                <a16:creationId xmlns:a16="http://schemas.microsoft.com/office/drawing/2014/main" id="{B2AC837B-CDE0-4F9F-A171-0C719B411F08}"/>
              </a:ext>
            </a:extLst>
          </p:cNvPr>
          <p:cNvSpPr>
            <a:spLocks noGrp="1"/>
          </p:cNvSpPr>
          <p:nvPr>
            <p:ph idx="13"/>
          </p:nvPr>
        </p:nvSpPr>
        <p:spPr>
          <a:xfrm>
            <a:off x="7956882" y="1789530"/>
            <a:ext cx="3396916" cy="4351338"/>
          </a:xfrm>
        </p:spPr>
        <p:txBody>
          <a:bodyPr/>
          <a:lstStyle>
            <a:lvl1pPr>
              <a:buClr>
                <a:schemeClr val="accent3"/>
              </a:buClr>
              <a:defRPr>
                <a:solidFill>
                  <a:schemeClr val="tx1"/>
                </a:solidFill>
              </a:defRPr>
            </a:lvl1pPr>
            <a:lvl2pPr>
              <a:buClr>
                <a:srgbClr val="95C221"/>
              </a:buClr>
              <a:defRPr/>
            </a:lvl2pPr>
            <a:lvl3pPr>
              <a:buClr>
                <a:schemeClr val="accent6"/>
              </a:buClr>
              <a:defRPr/>
            </a:lvl3pPr>
            <a:lvl4pPr>
              <a:buClr>
                <a:srgbClr val="95C221"/>
              </a:buClr>
              <a:defRPr/>
            </a:lvl4pPr>
            <a:lvl5pPr>
              <a:buClr>
                <a:srgbClr val="95C221"/>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pied de page 10">
            <a:extLst>
              <a:ext uri="{FF2B5EF4-FFF2-40B4-BE49-F238E27FC236}">
                <a16:creationId xmlns:a16="http://schemas.microsoft.com/office/drawing/2014/main" id="{126750B9-6ABD-4D51-8F82-FB352050523C}"/>
              </a:ext>
            </a:extLst>
          </p:cNvPr>
          <p:cNvSpPr>
            <a:spLocks noGrp="1"/>
          </p:cNvSpPr>
          <p:nvPr>
            <p:ph type="ftr" sz="quarter" idx="15"/>
          </p:nvPr>
        </p:nvSpPr>
        <p:spPr/>
        <p:txBody>
          <a:bodyPr/>
          <a:lstStyle/>
          <a:p>
            <a:fld id="{BBD59F16-94A7-43BD-8B33-3A63424F8E6A}" type="slidenum">
              <a:rPr lang="fr-FR" smtClean="0"/>
              <a:pPr/>
              <a:t>‹N°›</a:t>
            </a:fld>
            <a:endParaRPr lang="fr-FR"/>
          </a:p>
        </p:txBody>
      </p:sp>
    </p:spTree>
    <p:extLst>
      <p:ext uri="{BB962C8B-B14F-4D97-AF65-F5344CB8AC3E}">
        <p14:creationId xmlns:p14="http://schemas.microsoft.com/office/powerpoint/2010/main" val="3902266153"/>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clusion personnalisé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F69A260-D2AA-4396-9750-B0770AB2D9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137483"/>
            <a:ext cx="12192000" cy="1809749"/>
          </a:xfrm>
          <a:prstGeom prst="rect">
            <a:avLst/>
          </a:prstGeom>
        </p:spPr>
      </p:pic>
      <p:sp>
        <p:nvSpPr>
          <p:cNvPr id="2" name="Titre 1">
            <a:extLst>
              <a:ext uri="{FF2B5EF4-FFF2-40B4-BE49-F238E27FC236}">
                <a16:creationId xmlns:a16="http://schemas.microsoft.com/office/drawing/2014/main" id="{028D51F4-3412-414B-82B1-1D313CC034EE}"/>
              </a:ext>
            </a:extLst>
          </p:cNvPr>
          <p:cNvSpPr>
            <a:spLocks noGrp="1"/>
          </p:cNvSpPr>
          <p:nvPr>
            <p:ph type="title" hasCustomPrompt="1"/>
          </p:nvPr>
        </p:nvSpPr>
        <p:spPr>
          <a:xfrm>
            <a:off x="838199" y="0"/>
            <a:ext cx="10515600" cy="1325563"/>
          </a:xfrm>
        </p:spPr>
        <p:txBody>
          <a:bodyPr/>
          <a:lstStyle>
            <a:lvl1pPr algn="ctr">
              <a:defRPr b="1"/>
            </a:lvl1pPr>
          </a:lstStyle>
          <a:p>
            <a:r>
              <a:rPr lang="fr-FR"/>
              <a:t>Merci de votre attention !</a:t>
            </a:r>
          </a:p>
        </p:txBody>
      </p:sp>
      <p:cxnSp>
        <p:nvCxnSpPr>
          <p:cNvPr id="7" name="Connecteur droit 6">
            <a:extLst>
              <a:ext uri="{FF2B5EF4-FFF2-40B4-BE49-F238E27FC236}">
                <a16:creationId xmlns:a16="http://schemas.microsoft.com/office/drawing/2014/main" id="{79427A61-63DB-4621-89AA-62BC02F4E57D}"/>
              </a:ext>
            </a:extLst>
          </p:cNvPr>
          <p:cNvCxnSpPr>
            <a:cxnSpLocks/>
          </p:cNvCxnSpPr>
          <p:nvPr userDrawn="1"/>
        </p:nvCxnSpPr>
        <p:spPr>
          <a:xfrm flipH="1">
            <a:off x="5841424" y="107402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32717057-D32E-46C5-BE65-CFA5F5115A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99206" y="1887355"/>
            <a:ext cx="3749040" cy="2688336"/>
          </a:xfrm>
          <a:prstGeom prst="rect">
            <a:avLst/>
          </a:prstGeom>
        </p:spPr>
      </p:pic>
      <p:cxnSp>
        <p:nvCxnSpPr>
          <p:cNvPr id="9" name="Connecteur droit 8">
            <a:extLst>
              <a:ext uri="{FF2B5EF4-FFF2-40B4-BE49-F238E27FC236}">
                <a16:creationId xmlns:a16="http://schemas.microsoft.com/office/drawing/2014/main" id="{D83C89A4-D847-4ED6-9736-2672AD6699E6}"/>
              </a:ext>
            </a:extLst>
          </p:cNvPr>
          <p:cNvCxnSpPr/>
          <p:nvPr userDrawn="1"/>
        </p:nvCxnSpPr>
        <p:spPr>
          <a:xfrm>
            <a:off x="5149878" y="2137783"/>
            <a:ext cx="0" cy="221284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3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5B9F9-B03A-4B48-B5BD-45B8A1EEC8B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E86AFC3-93FF-4D27-986F-2A806B28B85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52C0B0-A10C-4263-95D4-6E6A40893C21}"/>
              </a:ext>
            </a:extLst>
          </p:cNvPr>
          <p:cNvSpPr>
            <a:spLocks noGrp="1"/>
          </p:cNvSpPr>
          <p:nvPr>
            <p:ph type="dt" sz="half" idx="10"/>
          </p:nvPr>
        </p:nvSpPr>
        <p:spPr/>
        <p:txBody>
          <a:bodyPr/>
          <a:lstStyle/>
          <a:p>
            <a:fld id="{51A43EB2-1B5B-4E43-A898-4ABC3ACCD22B}" type="datetime1">
              <a:rPr lang="fr-FR" smtClean="0"/>
              <a:t>14/10/2022</a:t>
            </a:fld>
            <a:endParaRPr lang="fr-FR"/>
          </a:p>
        </p:txBody>
      </p:sp>
      <p:sp>
        <p:nvSpPr>
          <p:cNvPr id="5" name="Espace réservé du pied de page 4">
            <a:extLst>
              <a:ext uri="{FF2B5EF4-FFF2-40B4-BE49-F238E27FC236}">
                <a16:creationId xmlns:a16="http://schemas.microsoft.com/office/drawing/2014/main" id="{B66945AE-4869-4E36-9853-5C9139CA8FAA}"/>
              </a:ext>
            </a:extLst>
          </p:cNvPr>
          <p:cNvSpPr>
            <a:spLocks noGrp="1"/>
          </p:cNvSpPr>
          <p:nvPr>
            <p:ph type="ftr" sz="quarter" idx="11"/>
          </p:nvPr>
        </p:nvSpPr>
        <p:spPr/>
        <p:txBody>
          <a:bodyPr/>
          <a:lstStyle/>
          <a:p>
            <a:r>
              <a:rPr lang="fr-FR"/>
              <a:t>SRAE NUTRITION</a:t>
            </a:r>
          </a:p>
        </p:txBody>
      </p:sp>
      <p:sp>
        <p:nvSpPr>
          <p:cNvPr id="6" name="Espace réservé du numéro de diapositive 5">
            <a:extLst>
              <a:ext uri="{FF2B5EF4-FFF2-40B4-BE49-F238E27FC236}">
                <a16:creationId xmlns:a16="http://schemas.microsoft.com/office/drawing/2014/main" id="{F7F0879A-4E6E-4112-AAC9-1A880C50F48F}"/>
              </a:ext>
            </a:extLst>
          </p:cNvPr>
          <p:cNvSpPr>
            <a:spLocks noGrp="1"/>
          </p:cNvSpPr>
          <p:nvPr>
            <p:ph type="sldNum" sz="quarter" idx="12"/>
          </p:nvPr>
        </p:nvSpPr>
        <p:spPr>
          <a:xfrm>
            <a:off x="8153400" y="6356350"/>
            <a:ext cx="2743200" cy="365125"/>
          </a:xfrm>
        </p:spPr>
        <p:txBody>
          <a:bodyPr/>
          <a:lstStyle/>
          <a:p>
            <a:fld id="{40A762A9-ACC8-4CB7-A321-3D95424D9780}" type="slidenum">
              <a:rPr lang="fr-FR" smtClean="0"/>
              <a:t>‹N°›</a:t>
            </a:fld>
            <a:endParaRPr lang="fr-FR"/>
          </a:p>
        </p:txBody>
      </p:sp>
      <p:pic>
        <p:nvPicPr>
          <p:cNvPr id="7" name="Image 6" descr="Une image contenant bouteille, camion, assis, signe&#10;&#10;Description générée automatiquement">
            <a:extLst>
              <a:ext uri="{FF2B5EF4-FFF2-40B4-BE49-F238E27FC236}">
                <a16:creationId xmlns:a16="http://schemas.microsoft.com/office/drawing/2014/main" id="{6A45BDB5-E416-4B16-8A44-DCF35C29B9A3}"/>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086242" y="5969672"/>
            <a:ext cx="1105758" cy="773356"/>
          </a:xfrm>
          <a:prstGeom prst="rect">
            <a:avLst/>
          </a:prstGeom>
        </p:spPr>
      </p:pic>
    </p:spTree>
    <p:extLst>
      <p:ext uri="{BB962C8B-B14F-4D97-AF65-F5344CB8AC3E}">
        <p14:creationId xmlns:p14="http://schemas.microsoft.com/office/powerpoint/2010/main" val="2036469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A022656-AA97-40F8-AAA5-6465A346BE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9280"/>
            <a:ext cx="12191999" cy="4998719"/>
          </a:xfrm>
          <a:prstGeom prst="rect">
            <a:avLst/>
          </a:prstGeom>
        </p:spPr>
      </p:pic>
      <p:sp>
        <p:nvSpPr>
          <p:cNvPr id="2" name="Titre 1">
            <a:extLst>
              <a:ext uri="{FF2B5EF4-FFF2-40B4-BE49-F238E27FC236}">
                <a16:creationId xmlns:a16="http://schemas.microsoft.com/office/drawing/2014/main" id="{D1EAE51D-AECB-4326-AA4B-2DF1F6963842}"/>
              </a:ext>
            </a:extLst>
          </p:cNvPr>
          <p:cNvSpPr>
            <a:spLocks noGrp="1"/>
          </p:cNvSpPr>
          <p:nvPr>
            <p:ph type="ctrTitle"/>
          </p:nvPr>
        </p:nvSpPr>
        <p:spPr>
          <a:xfrm>
            <a:off x="5127880" y="1892379"/>
            <a:ext cx="6759318" cy="2387600"/>
          </a:xfrm>
        </p:spPr>
        <p:txBody>
          <a:bodyPr anchor="ctr"/>
          <a:lstStyle>
            <a:lvl1pPr algn="ctr">
              <a:defRPr sz="6000"/>
            </a:lvl1pPr>
          </a:lstStyle>
          <a:p>
            <a:endParaRPr lang="fr-FR"/>
          </a:p>
        </p:txBody>
      </p:sp>
      <p:sp>
        <p:nvSpPr>
          <p:cNvPr id="3" name="Sous-titre 2">
            <a:extLst>
              <a:ext uri="{FF2B5EF4-FFF2-40B4-BE49-F238E27FC236}">
                <a16:creationId xmlns:a16="http://schemas.microsoft.com/office/drawing/2014/main" id="{4E5E5C12-EB9F-4263-8796-2785694C66F0}"/>
              </a:ext>
            </a:extLst>
          </p:cNvPr>
          <p:cNvSpPr>
            <a:spLocks noGrp="1"/>
          </p:cNvSpPr>
          <p:nvPr>
            <p:ph type="subTitle" idx="1"/>
          </p:nvPr>
        </p:nvSpPr>
        <p:spPr>
          <a:xfrm>
            <a:off x="5127879" y="4372054"/>
            <a:ext cx="6759317" cy="415959"/>
          </a:xfrm>
        </p:spPr>
        <p:txBody>
          <a:bodyPr anchor="ctr">
            <a:noAutofit/>
          </a:bodyPr>
          <a:lstStyle>
            <a:lvl1pPr marL="0" indent="0" algn="ct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a:p>
        </p:txBody>
      </p:sp>
      <p:pic>
        <p:nvPicPr>
          <p:cNvPr id="14" name="Image 13">
            <a:extLst>
              <a:ext uri="{FF2B5EF4-FFF2-40B4-BE49-F238E27FC236}">
                <a16:creationId xmlns:a16="http://schemas.microsoft.com/office/drawing/2014/main" id="{E708CEC6-D903-45A0-BBC8-A6E98921EA2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03264" y="1859280"/>
            <a:ext cx="3749040" cy="2688336"/>
          </a:xfrm>
          <a:prstGeom prst="rect">
            <a:avLst/>
          </a:prstGeom>
        </p:spPr>
      </p:pic>
      <p:cxnSp>
        <p:nvCxnSpPr>
          <p:cNvPr id="15" name="Connecteur droit 14">
            <a:extLst>
              <a:ext uri="{FF2B5EF4-FFF2-40B4-BE49-F238E27FC236}">
                <a16:creationId xmlns:a16="http://schemas.microsoft.com/office/drawing/2014/main" id="{EDD113C9-1AD9-4211-8E95-FD152B3F0CBD}"/>
              </a:ext>
            </a:extLst>
          </p:cNvPr>
          <p:cNvCxnSpPr/>
          <p:nvPr userDrawn="1"/>
        </p:nvCxnSpPr>
        <p:spPr>
          <a:xfrm>
            <a:off x="4953936" y="2109708"/>
            <a:ext cx="0" cy="221284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9935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6186B-7DC7-4BFB-BAE7-FFCA6BB1E03B}"/>
              </a:ext>
            </a:extLst>
          </p:cNvPr>
          <p:cNvSpPr>
            <a:spLocks noGrp="1"/>
          </p:cNvSpPr>
          <p:nvPr>
            <p:ph type="title" hasCustomPrompt="1"/>
          </p:nvPr>
        </p:nvSpPr>
        <p:spPr>
          <a:xfrm>
            <a:off x="819717" y="6355"/>
            <a:ext cx="10515600" cy="1325563"/>
          </a:xfrm>
        </p:spPr>
        <p:txBody>
          <a:bodyPr/>
          <a:lstStyle>
            <a:lvl1pPr algn="ctr">
              <a:defRPr/>
            </a:lvl1pPr>
          </a:lstStyle>
          <a:p>
            <a:r>
              <a:rPr lang="fr-FR"/>
              <a:t>Une petite pause pour… </a:t>
            </a:r>
          </a:p>
        </p:txBody>
      </p:sp>
      <p:sp>
        <p:nvSpPr>
          <p:cNvPr id="3" name="Espace réservé de la date 2">
            <a:extLst>
              <a:ext uri="{FF2B5EF4-FFF2-40B4-BE49-F238E27FC236}">
                <a16:creationId xmlns:a16="http://schemas.microsoft.com/office/drawing/2014/main" id="{0F5F3B22-3E7E-4957-9DF1-AEBEDBDBF660}"/>
              </a:ext>
            </a:extLst>
          </p:cNvPr>
          <p:cNvSpPr>
            <a:spLocks noGrp="1"/>
          </p:cNvSpPr>
          <p:nvPr>
            <p:ph type="dt" sz="half" idx="10"/>
          </p:nvPr>
        </p:nvSpPr>
        <p:spPr/>
        <p:txBody>
          <a:bodyPr/>
          <a:lstStyle/>
          <a:p>
            <a:fld id="{FD5B6492-1D28-42AB-BDAA-0D10011EC417}" type="datetimeFigureOut">
              <a:rPr lang="fr-FR" smtClean="0"/>
              <a:t>14/10/2022</a:t>
            </a:fld>
            <a:endParaRPr lang="fr-FR"/>
          </a:p>
        </p:txBody>
      </p:sp>
      <p:sp>
        <p:nvSpPr>
          <p:cNvPr id="4" name="Espace réservé du pied de page 3">
            <a:extLst>
              <a:ext uri="{FF2B5EF4-FFF2-40B4-BE49-F238E27FC236}">
                <a16:creationId xmlns:a16="http://schemas.microsoft.com/office/drawing/2014/main" id="{42EB167E-773F-44DD-97FD-F6AEBBA17F2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560A911-0712-47D7-8286-992FFF58A2D2}"/>
              </a:ext>
            </a:extLst>
          </p:cNvPr>
          <p:cNvSpPr>
            <a:spLocks noGrp="1"/>
          </p:cNvSpPr>
          <p:nvPr>
            <p:ph type="sldNum" sz="quarter" idx="12"/>
          </p:nvPr>
        </p:nvSpPr>
        <p:spPr/>
        <p:txBody>
          <a:bodyPr/>
          <a:lstStyle/>
          <a:p>
            <a:fld id="{7D300F29-33FC-4309-B16C-355195E0ED8D}" type="slidenum">
              <a:rPr lang="fr-FR" smtClean="0"/>
              <a:t>‹N°›</a:t>
            </a:fld>
            <a:endParaRPr lang="fr-FR"/>
          </a:p>
        </p:txBody>
      </p:sp>
      <p:pic>
        <p:nvPicPr>
          <p:cNvPr id="6" name="Image 5">
            <a:extLst>
              <a:ext uri="{FF2B5EF4-FFF2-40B4-BE49-F238E27FC236}">
                <a16:creationId xmlns:a16="http://schemas.microsoft.com/office/drawing/2014/main" id="{60C51DFC-7223-4926-BD95-93296BD49A6E}"/>
              </a:ext>
            </a:extLst>
          </p:cNvPr>
          <p:cNvPicPr>
            <a:picLocks noChangeAspect="1"/>
          </p:cNvPicPr>
          <p:nvPr userDrawn="1"/>
        </p:nvPicPr>
        <p:blipFill rotWithShape="1">
          <a:blip r:embed="rId2" cstate="screen">
            <a:alphaModFix amt="26000"/>
            <a:extLst>
              <a:ext uri="{28A0092B-C50C-407E-A947-70E740481C1C}">
                <a14:useLocalDpi xmlns:a14="http://schemas.microsoft.com/office/drawing/2010/main"/>
              </a:ext>
            </a:extLst>
          </a:blip>
          <a:srcRect/>
          <a:stretch/>
        </p:blipFill>
        <p:spPr>
          <a:xfrm>
            <a:off x="0" y="1859280"/>
            <a:ext cx="12191999" cy="4998719"/>
          </a:xfrm>
          <a:prstGeom prst="rect">
            <a:avLst/>
          </a:prstGeom>
        </p:spPr>
      </p:pic>
      <p:pic>
        <p:nvPicPr>
          <p:cNvPr id="10" name="Image 9" descr="Une image contenant personne, homme, extérieur, parc&#10;&#10;Description générée automatiquement">
            <a:extLst>
              <a:ext uri="{FF2B5EF4-FFF2-40B4-BE49-F238E27FC236}">
                <a16:creationId xmlns:a16="http://schemas.microsoft.com/office/drawing/2014/main" id="{2BE5D041-4BAD-4FFD-8A83-86D2E190154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099196" y="3481035"/>
            <a:ext cx="4310743" cy="1894128"/>
          </a:xfrm>
          <a:prstGeom prst="roundRect">
            <a:avLst>
              <a:gd name="adj" fmla="val 8594"/>
            </a:avLst>
          </a:prstGeom>
          <a:solidFill>
            <a:srgbClr val="FFFFFF">
              <a:shade val="85000"/>
            </a:srgbClr>
          </a:solidFill>
          <a:ln>
            <a:noFill/>
          </a:ln>
          <a:effectLst/>
        </p:spPr>
      </p:pic>
      <p:pic>
        <p:nvPicPr>
          <p:cNvPr id="14" name="Image 13" descr="Une image contenant terrain, extérieur, herbe&#10;&#10;Description générée automatiquement">
            <a:extLst>
              <a:ext uri="{FF2B5EF4-FFF2-40B4-BE49-F238E27FC236}">
                <a16:creationId xmlns:a16="http://schemas.microsoft.com/office/drawing/2014/main" id="{D70E34A0-AC3C-4134-8E26-B669C5DD4A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6034" y="1098006"/>
            <a:ext cx="3863176" cy="2237423"/>
          </a:xfrm>
          <a:prstGeom prst="roundRect">
            <a:avLst>
              <a:gd name="adj" fmla="val 8594"/>
            </a:avLst>
          </a:prstGeom>
          <a:solidFill>
            <a:srgbClr val="FFFFFF">
              <a:shade val="85000"/>
            </a:srgbClr>
          </a:solidFill>
          <a:ln>
            <a:noFill/>
          </a:ln>
          <a:effectLst/>
        </p:spPr>
      </p:pic>
      <p:pic>
        <p:nvPicPr>
          <p:cNvPr id="16" name="Image 15" descr="Une image contenant herbe, extérieur, habits, vêtements&#10;&#10;Description générée automatiquement">
            <a:extLst>
              <a:ext uri="{FF2B5EF4-FFF2-40B4-BE49-F238E27FC236}">
                <a16:creationId xmlns:a16="http://schemas.microsoft.com/office/drawing/2014/main" id="{12A19375-CCBB-4F36-B245-8257A9DF3B1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86004" y="3429000"/>
            <a:ext cx="3476134" cy="2317423"/>
          </a:xfrm>
          <a:prstGeom prst="roundRect">
            <a:avLst>
              <a:gd name="adj" fmla="val 8594"/>
            </a:avLst>
          </a:prstGeom>
          <a:solidFill>
            <a:srgbClr val="FFFFFF">
              <a:shade val="85000"/>
            </a:srgbClr>
          </a:solidFill>
          <a:ln>
            <a:noFill/>
          </a:ln>
          <a:effectLst/>
        </p:spPr>
      </p:pic>
      <p:pic>
        <p:nvPicPr>
          <p:cNvPr id="18" name="Image 17" descr="Une image contenant arbre, tasse, personne, extérieur&#10;&#10;Description générée automatiquement">
            <a:extLst>
              <a:ext uri="{FF2B5EF4-FFF2-40B4-BE49-F238E27FC236}">
                <a16:creationId xmlns:a16="http://schemas.microsoft.com/office/drawing/2014/main" id="{EBBE25E8-8C3B-43F6-8A9E-9BB62E6A094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468010" y="1534872"/>
            <a:ext cx="2525314" cy="3788256"/>
          </a:xfrm>
          <a:prstGeom prst="roundRect">
            <a:avLst>
              <a:gd name="adj" fmla="val 8594"/>
            </a:avLst>
          </a:prstGeom>
          <a:solidFill>
            <a:srgbClr val="FFFFFF">
              <a:shade val="85000"/>
            </a:srgbClr>
          </a:solidFill>
          <a:ln>
            <a:noFill/>
          </a:ln>
          <a:effectLst/>
        </p:spPr>
      </p:pic>
      <p:pic>
        <p:nvPicPr>
          <p:cNvPr id="20" name="Image 19" descr="Une image contenant personne, homme, mur, intérieur&#10;&#10;Description générée automatiquement">
            <a:extLst>
              <a:ext uri="{FF2B5EF4-FFF2-40B4-BE49-F238E27FC236}">
                <a16:creationId xmlns:a16="http://schemas.microsoft.com/office/drawing/2014/main" id="{AFDBCB48-758D-48AB-8722-16265958F3E6}"/>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7099196" y="996529"/>
            <a:ext cx="4751493" cy="238043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237171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Diapositive de titre2">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31F899E-8D48-4DF4-9F02-A7C6F354E1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9280"/>
            <a:ext cx="12191999" cy="4998719"/>
          </a:xfrm>
          <a:prstGeom prst="rect">
            <a:avLst/>
          </a:prstGeom>
        </p:spPr>
      </p:pic>
      <p:sp>
        <p:nvSpPr>
          <p:cNvPr id="2" name="Titre 1">
            <a:extLst>
              <a:ext uri="{FF2B5EF4-FFF2-40B4-BE49-F238E27FC236}">
                <a16:creationId xmlns:a16="http://schemas.microsoft.com/office/drawing/2014/main" id="{A6340B74-D7FD-4B36-A833-54F66F03E507}"/>
              </a:ext>
            </a:extLst>
          </p:cNvPr>
          <p:cNvSpPr>
            <a:spLocks noGrp="1"/>
          </p:cNvSpPr>
          <p:nvPr>
            <p:ph type="title"/>
          </p:nvPr>
        </p:nvSpPr>
        <p:spPr>
          <a:xfrm>
            <a:off x="831850" y="3257867"/>
            <a:ext cx="10515600" cy="1304608"/>
          </a:xfrm>
        </p:spPr>
        <p:txBody>
          <a:bodyPr anchor="ctr"/>
          <a:lstStyle>
            <a:lvl1pPr algn="ct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ECC323-959A-4A70-B01C-38B6FC1C4E28}"/>
              </a:ext>
            </a:extLst>
          </p:cNvPr>
          <p:cNvSpPr>
            <a:spLocks noGrp="1"/>
          </p:cNvSpPr>
          <p:nvPr>
            <p:ph type="body" idx="1"/>
          </p:nvPr>
        </p:nvSpPr>
        <p:spPr>
          <a:xfrm>
            <a:off x="831850" y="4589464"/>
            <a:ext cx="10515600" cy="752558"/>
          </a:xfrm>
        </p:spPr>
        <p:txBody>
          <a:bodyPr anchor="ctr">
            <a:normAutofit/>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pic>
        <p:nvPicPr>
          <p:cNvPr id="9" name="Image 8">
            <a:extLst>
              <a:ext uri="{FF2B5EF4-FFF2-40B4-BE49-F238E27FC236}">
                <a16:creationId xmlns:a16="http://schemas.microsoft.com/office/drawing/2014/main" id="{E35F49C9-6E14-4BE4-866B-0F6BCC0AE12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15130" y="302831"/>
            <a:ext cx="3749040" cy="2688336"/>
          </a:xfrm>
          <a:prstGeom prst="rect">
            <a:avLst/>
          </a:prstGeom>
        </p:spPr>
      </p:pic>
    </p:spTree>
    <p:extLst>
      <p:ext uri="{BB962C8B-B14F-4D97-AF65-F5344CB8AC3E}">
        <p14:creationId xmlns:p14="http://schemas.microsoft.com/office/powerpoint/2010/main" val="1006282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c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75B7548-769F-417E-8678-C41294340DD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0521109" y="5533072"/>
            <a:ext cx="1663547" cy="1325563"/>
          </a:xfrm>
          <a:prstGeom prst="rect">
            <a:avLst/>
          </a:prstGeom>
        </p:spPr>
      </p:pic>
      <p:pic>
        <p:nvPicPr>
          <p:cNvPr id="7" name="Image 6">
            <a:extLst>
              <a:ext uri="{FF2B5EF4-FFF2-40B4-BE49-F238E27FC236}">
                <a16:creationId xmlns:a16="http://schemas.microsoft.com/office/drawing/2014/main" id="{59EBAE58-7289-4A85-B233-E78226952B85}"/>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0" y="0"/>
            <a:ext cx="2743200" cy="2057400"/>
          </a:xfrm>
          <a:prstGeom prst="rect">
            <a:avLst/>
          </a:prstGeom>
        </p:spPr>
      </p:pic>
      <p:sp>
        <p:nvSpPr>
          <p:cNvPr id="2" name="Titre 1">
            <a:extLst>
              <a:ext uri="{FF2B5EF4-FFF2-40B4-BE49-F238E27FC236}">
                <a16:creationId xmlns:a16="http://schemas.microsoft.com/office/drawing/2014/main" id="{45CB7893-C396-441B-88FD-FD0D68CDA253}"/>
              </a:ext>
            </a:extLst>
          </p:cNvPr>
          <p:cNvSpPr>
            <a:spLocks noGrp="1"/>
          </p:cNvSpPr>
          <p:nvPr>
            <p:ph type="title"/>
          </p:nvPr>
        </p:nvSpPr>
        <p:spPr/>
        <p:txBody>
          <a:bodyPr/>
          <a:lstStyle>
            <a:lvl1pPr algn="ctr">
              <a:defRPr/>
            </a:lvl1pPr>
          </a:lstStyle>
          <a:p>
            <a:r>
              <a:rPr lang="fr-FR"/>
              <a:t>Modifiez le style du titre</a:t>
            </a:r>
          </a:p>
        </p:txBody>
      </p:sp>
      <p:sp>
        <p:nvSpPr>
          <p:cNvPr id="3" name="Espace réservé du contenu 2">
            <a:extLst>
              <a:ext uri="{FF2B5EF4-FFF2-40B4-BE49-F238E27FC236}">
                <a16:creationId xmlns:a16="http://schemas.microsoft.com/office/drawing/2014/main" id="{DC9D8A2F-70EF-4E3E-ABC9-0A1E2BEF2D86}"/>
              </a:ext>
            </a:extLst>
          </p:cNvPr>
          <p:cNvSpPr>
            <a:spLocks noGrp="1"/>
          </p:cNvSpPr>
          <p:nvPr>
            <p:ph idx="1"/>
          </p:nvPr>
        </p:nvSpPr>
        <p:spPr>
          <a:xfrm>
            <a:off x="838200" y="1789530"/>
            <a:ext cx="3396916" cy="4351338"/>
          </a:xfrm>
        </p:spPr>
        <p:txBody>
          <a:bodyPr/>
          <a:lstStyle>
            <a:lvl1pPr>
              <a:buClr>
                <a:schemeClr val="accent2"/>
              </a:buClr>
              <a:defRPr>
                <a:solidFill>
                  <a:schemeClr val="tx1"/>
                </a:solidFill>
              </a:defRPr>
            </a:lvl1pPr>
            <a:lvl2pPr marL="800100" indent="-342900">
              <a:buClr>
                <a:schemeClr val="accent2"/>
              </a:buClr>
              <a:buFont typeface="Arial" panose="020B0604020202020204" pitchFamily="34" charset="0"/>
              <a:buChar char="•"/>
              <a:defRPr/>
            </a:lvl2pPr>
            <a:lvl3pPr>
              <a:buClr>
                <a:schemeClr val="accent2"/>
              </a:buClr>
              <a:defRPr/>
            </a:lvl3pPr>
            <a:lvl4pPr>
              <a:buClr>
                <a:srgbClr val="F59B11"/>
              </a:buClr>
              <a:defRPr/>
            </a:lvl4pPr>
            <a:lvl5pPr>
              <a:buClr>
                <a:schemeClr val="accent2"/>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cxnSp>
        <p:nvCxnSpPr>
          <p:cNvPr id="9" name="Connecteur droit 8">
            <a:extLst>
              <a:ext uri="{FF2B5EF4-FFF2-40B4-BE49-F238E27FC236}">
                <a16:creationId xmlns:a16="http://schemas.microsoft.com/office/drawing/2014/main" id="{2F51A495-53AA-448F-8D69-FF90D605BAD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
        <p:nvSpPr>
          <p:cNvPr id="12" name="Espace réservé du contenu 2">
            <a:extLst>
              <a:ext uri="{FF2B5EF4-FFF2-40B4-BE49-F238E27FC236}">
                <a16:creationId xmlns:a16="http://schemas.microsoft.com/office/drawing/2014/main" id="{AC503B28-7BAA-470F-B98D-35776727A57C}"/>
              </a:ext>
            </a:extLst>
          </p:cNvPr>
          <p:cNvSpPr>
            <a:spLocks noGrp="1"/>
          </p:cNvSpPr>
          <p:nvPr>
            <p:ph idx="12"/>
          </p:nvPr>
        </p:nvSpPr>
        <p:spPr>
          <a:xfrm>
            <a:off x="4397541" y="1825625"/>
            <a:ext cx="3396916" cy="4351338"/>
          </a:xfrm>
        </p:spPr>
        <p:txBody>
          <a:bodyPr/>
          <a:lstStyle>
            <a:lvl1pPr>
              <a:buClr>
                <a:schemeClr val="accent1"/>
              </a:buClr>
              <a:defRPr>
                <a:solidFill>
                  <a:schemeClr val="tx1"/>
                </a:solidFill>
              </a:defRPr>
            </a:lvl1pPr>
            <a:lvl2pPr marL="685800" indent="-228600">
              <a:buClr>
                <a:srgbClr val="97539C"/>
              </a:buClr>
              <a:buFont typeface="Arial" panose="020B0604020202020204" pitchFamily="34" charset="0"/>
              <a:buChar char="•"/>
              <a:defRPr/>
            </a:lvl2pPr>
            <a:lvl3pPr>
              <a:buClr>
                <a:srgbClr val="97539C"/>
              </a:buClr>
              <a:defRPr/>
            </a:lvl3pPr>
            <a:lvl4pPr>
              <a:buClr>
                <a:srgbClr val="97539C"/>
              </a:buClr>
              <a:defRPr/>
            </a:lvl4pPr>
            <a:lvl5pPr>
              <a:buClr>
                <a:srgbClr val="97539C"/>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contenu 2">
            <a:extLst>
              <a:ext uri="{FF2B5EF4-FFF2-40B4-BE49-F238E27FC236}">
                <a16:creationId xmlns:a16="http://schemas.microsoft.com/office/drawing/2014/main" id="{B2AC837B-CDE0-4F9F-A171-0C719B411F08}"/>
              </a:ext>
            </a:extLst>
          </p:cNvPr>
          <p:cNvSpPr>
            <a:spLocks noGrp="1"/>
          </p:cNvSpPr>
          <p:nvPr>
            <p:ph idx="13"/>
          </p:nvPr>
        </p:nvSpPr>
        <p:spPr>
          <a:xfrm>
            <a:off x="7956882" y="1789530"/>
            <a:ext cx="3396916" cy="4351338"/>
          </a:xfrm>
        </p:spPr>
        <p:txBody>
          <a:bodyPr/>
          <a:lstStyle>
            <a:lvl1pPr>
              <a:buClr>
                <a:schemeClr val="accent3"/>
              </a:buClr>
              <a:defRPr>
                <a:solidFill>
                  <a:schemeClr val="tx1"/>
                </a:solidFill>
              </a:defRPr>
            </a:lvl1pPr>
            <a:lvl2pPr>
              <a:buClr>
                <a:srgbClr val="95C221"/>
              </a:buClr>
              <a:defRPr/>
            </a:lvl2pPr>
            <a:lvl3pPr>
              <a:buClr>
                <a:schemeClr val="accent6"/>
              </a:buClr>
              <a:defRPr/>
            </a:lvl3pPr>
            <a:lvl4pPr>
              <a:buClr>
                <a:srgbClr val="95C221"/>
              </a:buClr>
              <a:defRPr/>
            </a:lvl4pPr>
            <a:lvl5pPr>
              <a:buClr>
                <a:srgbClr val="95C221"/>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pied de page 10">
            <a:extLst>
              <a:ext uri="{FF2B5EF4-FFF2-40B4-BE49-F238E27FC236}">
                <a16:creationId xmlns:a16="http://schemas.microsoft.com/office/drawing/2014/main" id="{126750B9-6ABD-4D51-8F82-FB352050523C}"/>
              </a:ext>
            </a:extLst>
          </p:cNvPr>
          <p:cNvSpPr>
            <a:spLocks noGrp="1"/>
          </p:cNvSpPr>
          <p:nvPr>
            <p:ph type="ftr" sz="quarter" idx="15"/>
          </p:nvPr>
        </p:nvSpPr>
        <p:spPr/>
        <p:txBody>
          <a:bodyPr/>
          <a:lstStyle/>
          <a:p>
            <a:fld id="{BBD59F16-94A7-43BD-8B33-3A63424F8E6A}" type="slidenum">
              <a:rPr lang="fr-FR" smtClean="0"/>
              <a:pPr/>
              <a:t>‹N°›</a:t>
            </a:fld>
            <a:endParaRPr lang="fr-FR"/>
          </a:p>
        </p:txBody>
      </p:sp>
    </p:spTree>
    <p:extLst>
      <p:ext uri="{BB962C8B-B14F-4D97-AF65-F5344CB8AC3E}">
        <p14:creationId xmlns:p14="http://schemas.microsoft.com/office/powerpoint/2010/main" val="318939149"/>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ce Picto">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75B7548-769F-417E-8678-C41294340DD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0521109" y="5533072"/>
            <a:ext cx="1663547" cy="1325563"/>
          </a:xfrm>
          <a:prstGeom prst="rect">
            <a:avLst/>
          </a:prstGeom>
        </p:spPr>
      </p:pic>
      <p:pic>
        <p:nvPicPr>
          <p:cNvPr id="7" name="Image 6">
            <a:extLst>
              <a:ext uri="{FF2B5EF4-FFF2-40B4-BE49-F238E27FC236}">
                <a16:creationId xmlns:a16="http://schemas.microsoft.com/office/drawing/2014/main" id="{59EBAE58-7289-4A85-B233-E78226952B85}"/>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0" y="0"/>
            <a:ext cx="2743200" cy="2057400"/>
          </a:xfrm>
          <a:prstGeom prst="rect">
            <a:avLst/>
          </a:prstGeom>
        </p:spPr>
      </p:pic>
      <p:sp>
        <p:nvSpPr>
          <p:cNvPr id="2" name="Titre 1">
            <a:extLst>
              <a:ext uri="{FF2B5EF4-FFF2-40B4-BE49-F238E27FC236}">
                <a16:creationId xmlns:a16="http://schemas.microsoft.com/office/drawing/2014/main" id="{45CB7893-C396-441B-88FD-FD0D68CDA253}"/>
              </a:ext>
            </a:extLst>
          </p:cNvPr>
          <p:cNvSpPr>
            <a:spLocks noGrp="1"/>
          </p:cNvSpPr>
          <p:nvPr>
            <p:ph type="title"/>
          </p:nvPr>
        </p:nvSpPr>
        <p:spPr/>
        <p:txBody>
          <a:bodyPr/>
          <a:lstStyle>
            <a:lvl1pPr algn="ctr">
              <a:defRPr/>
            </a:lvl1pPr>
          </a:lstStyle>
          <a:p>
            <a:r>
              <a:rPr lang="fr-FR"/>
              <a:t>Modifiez le style du titre</a:t>
            </a:r>
          </a:p>
        </p:txBody>
      </p:sp>
      <p:sp>
        <p:nvSpPr>
          <p:cNvPr id="5" name="Espace réservé du pied de page 4">
            <a:extLst>
              <a:ext uri="{FF2B5EF4-FFF2-40B4-BE49-F238E27FC236}">
                <a16:creationId xmlns:a16="http://schemas.microsoft.com/office/drawing/2014/main" id="{E208493A-91AE-4947-B84B-37D9004DB0E2}"/>
              </a:ext>
            </a:extLst>
          </p:cNvPr>
          <p:cNvSpPr>
            <a:spLocks noGrp="1"/>
          </p:cNvSpPr>
          <p:nvPr>
            <p:ph type="ftr" sz="quarter" idx="11"/>
          </p:nvPr>
        </p:nvSpPr>
        <p:spPr/>
        <p:txBody>
          <a:bodyPr/>
          <a:lstStyle/>
          <a:p>
            <a:fld id="{B8D97967-E75B-4A89-A28F-535B5E883603}" type="slidenum">
              <a:rPr lang="fr-FR" smtClean="0"/>
              <a:pPr/>
              <a:t>‹N°›</a:t>
            </a:fld>
            <a:endParaRPr lang="fr-FR"/>
          </a:p>
        </p:txBody>
      </p:sp>
      <p:cxnSp>
        <p:nvCxnSpPr>
          <p:cNvPr id="9" name="Connecteur droit 8">
            <a:extLst>
              <a:ext uri="{FF2B5EF4-FFF2-40B4-BE49-F238E27FC236}">
                <a16:creationId xmlns:a16="http://schemas.microsoft.com/office/drawing/2014/main" id="{2F51A495-53AA-448F-8D69-FF90D605BAD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
        <p:nvSpPr>
          <p:cNvPr id="15" name="Espace réservé du contenu 2">
            <a:extLst>
              <a:ext uri="{FF2B5EF4-FFF2-40B4-BE49-F238E27FC236}">
                <a16:creationId xmlns:a16="http://schemas.microsoft.com/office/drawing/2014/main" id="{6F7E4D67-61E1-4329-A711-E6A7DE8FF273}"/>
              </a:ext>
            </a:extLst>
          </p:cNvPr>
          <p:cNvSpPr>
            <a:spLocks noGrp="1"/>
          </p:cNvSpPr>
          <p:nvPr>
            <p:ph idx="1"/>
          </p:nvPr>
        </p:nvSpPr>
        <p:spPr>
          <a:xfrm>
            <a:off x="838200" y="1789530"/>
            <a:ext cx="3396916" cy="2325270"/>
          </a:xfrm>
        </p:spPr>
        <p:txBody>
          <a:bodyPr/>
          <a:lstStyle>
            <a:lvl1pPr marL="457200" indent="-457200">
              <a:buClr>
                <a:schemeClr val="accent2"/>
              </a:buClr>
              <a:buSzPct val="150000"/>
              <a:buFontTx/>
              <a:buBlip>
                <a:blip r:embed="rId4"/>
              </a:buBlip>
              <a:defRPr>
                <a:solidFill>
                  <a:schemeClr val="tx1"/>
                </a:solidFill>
              </a:defRPr>
            </a:lvl1pPr>
            <a:lvl2pPr marL="800100" indent="-342900">
              <a:buClr>
                <a:schemeClr val="accent2"/>
              </a:buClr>
              <a:buSzPct val="150000"/>
              <a:buFontTx/>
              <a:buBlip>
                <a:blip r:embed="rId4"/>
              </a:buBlip>
              <a:defRPr/>
            </a:lvl2pPr>
            <a:lvl3pPr marL="1143000" indent="-228600">
              <a:buClr>
                <a:schemeClr val="accent2"/>
              </a:buClr>
              <a:buFontTx/>
              <a:buBlip>
                <a:blip r:embed="rId4"/>
              </a:buBlip>
              <a:defRPr/>
            </a:lvl3pPr>
            <a:lvl4pPr marL="1600200" indent="-228600">
              <a:buClr>
                <a:srgbClr val="F59B11"/>
              </a:buClr>
              <a:buFontTx/>
              <a:buBlip>
                <a:blip r:embed="rId4"/>
              </a:buBlip>
              <a:defRPr/>
            </a:lvl4pPr>
            <a:lvl5pPr marL="2057400" indent="-228600">
              <a:buClr>
                <a:schemeClr val="accent2"/>
              </a:buClr>
              <a:buFontTx/>
              <a:buBlip>
                <a:blip r:embed="rId4"/>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
        <p:nvSpPr>
          <p:cNvPr id="16" name="Espace réservé du contenu 2">
            <a:extLst>
              <a:ext uri="{FF2B5EF4-FFF2-40B4-BE49-F238E27FC236}">
                <a16:creationId xmlns:a16="http://schemas.microsoft.com/office/drawing/2014/main" id="{31F9429C-AC3A-4DC8-A069-7AA09B79A5DF}"/>
              </a:ext>
            </a:extLst>
          </p:cNvPr>
          <p:cNvSpPr>
            <a:spLocks noGrp="1"/>
          </p:cNvSpPr>
          <p:nvPr>
            <p:ph idx="12"/>
          </p:nvPr>
        </p:nvSpPr>
        <p:spPr>
          <a:xfrm>
            <a:off x="4397541" y="1825625"/>
            <a:ext cx="3396916" cy="2289175"/>
          </a:xfrm>
        </p:spPr>
        <p:txBody>
          <a:bodyPr/>
          <a:lstStyle>
            <a:lvl1pPr marL="228600" indent="-228600">
              <a:buClr>
                <a:schemeClr val="accent1"/>
              </a:buClr>
              <a:buSzPct val="150000"/>
              <a:buFontTx/>
              <a:buBlip>
                <a:blip r:embed="rId5"/>
              </a:buBlip>
              <a:defRPr>
                <a:solidFill>
                  <a:schemeClr val="tx1"/>
                </a:solidFill>
              </a:defRPr>
            </a:lvl1pPr>
            <a:lvl2pPr marL="685800" indent="-228600">
              <a:buClr>
                <a:srgbClr val="97539C"/>
              </a:buClr>
              <a:buSzPct val="150000"/>
              <a:buFontTx/>
              <a:buBlip>
                <a:blip r:embed="rId5"/>
              </a:buBlip>
              <a:defRPr/>
            </a:lvl2pPr>
            <a:lvl3pPr marL="1143000" indent="-228600">
              <a:buClr>
                <a:srgbClr val="97539C"/>
              </a:buClr>
              <a:buSzPct val="150000"/>
              <a:buFontTx/>
              <a:buBlip>
                <a:blip r:embed="rId5"/>
              </a:buBlip>
              <a:defRPr/>
            </a:lvl3pPr>
            <a:lvl4pPr marL="1600200" indent="-228600">
              <a:buClr>
                <a:srgbClr val="97539C"/>
              </a:buClr>
              <a:buSzPct val="150000"/>
              <a:buFontTx/>
              <a:buBlip>
                <a:blip r:embed="rId5"/>
              </a:buBlip>
              <a:defRPr/>
            </a:lvl4pPr>
            <a:lvl5pPr marL="2057400" indent="-228600">
              <a:buClr>
                <a:srgbClr val="97539C"/>
              </a:buClr>
              <a:buSzPct val="150000"/>
              <a:buFontTx/>
              <a:buBlip>
                <a:blip r:embed="rId5"/>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contenu 2">
            <a:extLst>
              <a:ext uri="{FF2B5EF4-FFF2-40B4-BE49-F238E27FC236}">
                <a16:creationId xmlns:a16="http://schemas.microsoft.com/office/drawing/2014/main" id="{54A3DC20-FCF8-4E80-8C61-41B7DFD4C712}"/>
              </a:ext>
            </a:extLst>
          </p:cNvPr>
          <p:cNvSpPr>
            <a:spLocks noGrp="1"/>
          </p:cNvSpPr>
          <p:nvPr>
            <p:ph idx="13"/>
          </p:nvPr>
        </p:nvSpPr>
        <p:spPr>
          <a:xfrm>
            <a:off x="7956882" y="1789530"/>
            <a:ext cx="3396916" cy="2325270"/>
          </a:xfrm>
        </p:spPr>
        <p:txBody>
          <a:bodyPr/>
          <a:lstStyle>
            <a:lvl1pPr marL="457200" indent="-457200">
              <a:buClr>
                <a:schemeClr val="accent3"/>
              </a:buClr>
              <a:buSzPct val="150000"/>
              <a:buFontTx/>
              <a:buBlip>
                <a:blip r:embed="rId6"/>
              </a:buBlip>
              <a:defRPr>
                <a:solidFill>
                  <a:schemeClr val="tx1"/>
                </a:solidFill>
              </a:defRPr>
            </a:lvl1pPr>
            <a:lvl2pPr marL="800100" indent="-342900">
              <a:buClr>
                <a:srgbClr val="95C221"/>
              </a:buClr>
              <a:buSzPct val="150000"/>
              <a:buFontTx/>
              <a:buBlip>
                <a:blip r:embed="rId6"/>
              </a:buBlip>
              <a:defRPr/>
            </a:lvl2pPr>
            <a:lvl3pPr marL="1257300" indent="-342900">
              <a:buClr>
                <a:schemeClr val="accent6"/>
              </a:buClr>
              <a:buSzPct val="150000"/>
              <a:buFontTx/>
              <a:buBlip>
                <a:blip r:embed="rId6"/>
              </a:buBlip>
              <a:defRPr/>
            </a:lvl3pPr>
            <a:lvl4pPr marL="1657350" indent="-285750">
              <a:buClr>
                <a:srgbClr val="95C221"/>
              </a:buClr>
              <a:buSzPct val="150000"/>
              <a:buFontTx/>
              <a:buBlip>
                <a:blip r:embed="rId6"/>
              </a:buBlip>
              <a:defRPr/>
            </a:lvl4pPr>
            <a:lvl5pPr marL="2114550" indent="-285750">
              <a:buClr>
                <a:srgbClr val="95C221"/>
              </a:buClr>
              <a:buSzPct val="150000"/>
              <a:buFontTx/>
              <a:buBlip>
                <a:blip r:embed="rId6"/>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contenu 2">
            <a:extLst>
              <a:ext uri="{FF2B5EF4-FFF2-40B4-BE49-F238E27FC236}">
                <a16:creationId xmlns:a16="http://schemas.microsoft.com/office/drawing/2014/main" id="{C52CE136-F5E1-4D29-A99A-D9B2D88E920E}"/>
              </a:ext>
            </a:extLst>
          </p:cNvPr>
          <p:cNvSpPr>
            <a:spLocks noGrp="1"/>
          </p:cNvSpPr>
          <p:nvPr>
            <p:ph idx="14"/>
          </p:nvPr>
        </p:nvSpPr>
        <p:spPr>
          <a:xfrm>
            <a:off x="838200" y="4227497"/>
            <a:ext cx="3396916" cy="2325270"/>
          </a:xfrm>
        </p:spPr>
        <p:txBody>
          <a:bodyPr/>
          <a:lstStyle>
            <a:lvl1pPr marL="457200" indent="-457200">
              <a:buClr>
                <a:schemeClr val="accent2"/>
              </a:buClr>
              <a:buSzPct val="150000"/>
              <a:buFontTx/>
              <a:buBlip>
                <a:blip r:embed="rId7"/>
              </a:buBlip>
              <a:defRPr>
                <a:solidFill>
                  <a:schemeClr val="tx1"/>
                </a:solidFill>
              </a:defRPr>
            </a:lvl1pPr>
            <a:lvl2pPr marL="800100" indent="-342900">
              <a:buClr>
                <a:schemeClr val="accent2"/>
              </a:buClr>
              <a:buSzPct val="150000"/>
              <a:buFontTx/>
              <a:buBlip>
                <a:blip r:embed="rId7"/>
              </a:buBlip>
              <a:defRPr/>
            </a:lvl2pPr>
            <a:lvl3pPr marL="1143000" indent="-228600">
              <a:buClr>
                <a:schemeClr val="accent2"/>
              </a:buClr>
              <a:buSzPct val="150000"/>
              <a:buFontTx/>
              <a:buBlip>
                <a:blip r:embed="rId7"/>
              </a:buBlip>
              <a:defRPr/>
            </a:lvl3pPr>
            <a:lvl4pPr marL="1600200" indent="-228600">
              <a:buClr>
                <a:srgbClr val="F59B11"/>
              </a:buClr>
              <a:buSzPct val="150000"/>
              <a:buFontTx/>
              <a:buBlip>
                <a:blip r:embed="rId7"/>
              </a:buBlip>
              <a:defRPr/>
            </a:lvl4pPr>
            <a:lvl5pPr marL="2057400" indent="-228600">
              <a:buClr>
                <a:schemeClr val="accent2"/>
              </a:buClr>
              <a:buSzPct val="150000"/>
              <a:buFontTx/>
              <a:buBlip>
                <a:blip r:embed="rId7"/>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
        <p:nvSpPr>
          <p:cNvPr id="19" name="Espace réservé du contenu 2">
            <a:extLst>
              <a:ext uri="{FF2B5EF4-FFF2-40B4-BE49-F238E27FC236}">
                <a16:creationId xmlns:a16="http://schemas.microsoft.com/office/drawing/2014/main" id="{EA5F6286-F712-44F4-A921-DF1C423E9208}"/>
              </a:ext>
            </a:extLst>
          </p:cNvPr>
          <p:cNvSpPr>
            <a:spLocks noGrp="1"/>
          </p:cNvSpPr>
          <p:nvPr>
            <p:ph idx="15"/>
          </p:nvPr>
        </p:nvSpPr>
        <p:spPr>
          <a:xfrm>
            <a:off x="4397541" y="4263592"/>
            <a:ext cx="3396916" cy="2325270"/>
          </a:xfrm>
        </p:spPr>
        <p:txBody>
          <a:bodyPr/>
          <a:lstStyle>
            <a:lvl1pPr marL="457200" indent="-457200">
              <a:buClr>
                <a:schemeClr val="accent2"/>
              </a:buClr>
              <a:buSzPct val="150000"/>
              <a:buFontTx/>
              <a:buBlip>
                <a:blip r:embed="rId8"/>
              </a:buBlip>
              <a:defRPr>
                <a:solidFill>
                  <a:schemeClr val="tx1"/>
                </a:solidFill>
              </a:defRPr>
            </a:lvl1pPr>
            <a:lvl2pPr marL="800100" indent="-342900">
              <a:buClr>
                <a:schemeClr val="accent2"/>
              </a:buClr>
              <a:buSzPct val="150000"/>
              <a:buFontTx/>
              <a:buBlip>
                <a:blip r:embed="rId8"/>
              </a:buBlip>
              <a:defRPr/>
            </a:lvl2pPr>
            <a:lvl3pPr marL="1143000" indent="-228600">
              <a:buClr>
                <a:schemeClr val="accent2"/>
              </a:buClr>
              <a:buSzPct val="150000"/>
              <a:buFontTx/>
              <a:buBlip>
                <a:blip r:embed="rId8"/>
              </a:buBlip>
              <a:defRPr/>
            </a:lvl3pPr>
            <a:lvl4pPr marL="1600200" indent="-228600">
              <a:buClr>
                <a:srgbClr val="F59B11"/>
              </a:buClr>
              <a:buSzPct val="150000"/>
              <a:buFontTx/>
              <a:buBlip>
                <a:blip r:embed="rId8"/>
              </a:buBlip>
              <a:defRPr/>
            </a:lvl4pPr>
            <a:lvl5pPr marL="2057400" indent="-228600">
              <a:buClr>
                <a:schemeClr val="accent2"/>
              </a:buClr>
              <a:buSzPct val="150000"/>
              <a:buFontTx/>
              <a:buBlip>
                <a:blip r:embed="rId8"/>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
        <p:nvSpPr>
          <p:cNvPr id="20" name="Espace réservé du contenu 2">
            <a:extLst>
              <a:ext uri="{FF2B5EF4-FFF2-40B4-BE49-F238E27FC236}">
                <a16:creationId xmlns:a16="http://schemas.microsoft.com/office/drawing/2014/main" id="{417E447B-3AE2-48FD-BBBF-3AB48CA2CD38}"/>
              </a:ext>
            </a:extLst>
          </p:cNvPr>
          <p:cNvSpPr>
            <a:spLocks noGrp="1"/>
          </p:cNvSpPr>
          <p:nvPr>
            <p:ph idx="16"/>
          </p:nvPr>
        </p:nvSpPr>
        <p:spPr>
          <a:xfrm>
            <a:off x="7989534" y="4263592"/>
            <a:ext cx="3396916" cy="2325270"/>
          </a:xfrm>
        </p:spPr>
        <p:txBody>
          <a:bodyPr/>
          <a:lstStyle>
            <a:lvl1pPr marL="457200" indent="-457200">
              <a:buClr>
                <a:schemeClr val="accent2"/>
              </a:buClr>
              <a:buSzPct val="150000"/>
              <a:buFontTx/>
              <a:buBlip>
                <a:blip r:embed="rId9"/>
              </a:buBlip>
              <a:defRPr>
                <a:solidFill>
                  <a:schemeClr val="tx1"/>
                </a:solidFill>
              </a:defRPr>
            </a:lvl1pPr>
            <a:lvl2pPr marL="800100" indent="-342900">
              <a:buClr>
                <a:schemeClr val="accent2"/>
              </a:buClr>
              <a:buSzPct val="150000"/>
              <a:buFontTx/>
              <a:buBlip>
                <a:blip r:embed="rId9"/>
              </a:buBlip>
              <a:defRPr/>
            </a:lvl2pPr>
            <a:lvl3pPr marL="1143000" indent="-228600">
              <a:buClr>
                <a:schemeClr val="accent2"/>
              </a:buClr>
              <a:buSzPct val="150000"/>
              <a:buFontTx/>
              <a:buBlip>
                <a:blip r:embed="rId9"/>
              </a:buBlip>
              <a:defRPr/>
            </a:lvl3pPr>
            <a:lvl4pPr marL="1600200" indent="-228600">
              <a:buClr>
                <a:srgbClr val="F59B11"/>
              </a:buClr>
              <a:buSzPct val="150000"/>
              <a:buFontTx/>
              <a:buBlip>
                <a:blip r:embed="rId9"/>
              </a:buBlip>
              <a:defRPr/>
            </a:lvl4pPr>
            <a:lvl5pPr marL="2057400" indent="-228600">
              <a:buClr>
                <a:schemeClr val="accent2"/>
              </a:buClr>
              <a:buSzPct val="150000"/>
              <a:buFontTx/>
              <a:buBlip>
                <a:blip r:embed="rId9"/>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Tree>
    <p:extLst>
      <p:ext uri="{BB962C8B-B14F-4D97-AF65-F5344CB8AC3E}">
        <p14:creationId xmlns:p14="http://schemas.microsoft.com/office/powerpoint/2010/main" val="852905240"/>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E463C9-EDD3-4B18-9723-BD458196C87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0521109" y="5533072"/>
            <a:ext cx="1663547" cy="1325563"/>
          </a:xfrm>
          <a:prstGeom prst="rect">
            <a:avLst/>
          </a:prstGeom>
          <a:solidFill>
            <a:schemeClr val="bg1"/>
          </a:solidFill>
        </p:spPr>
      </p:pic>
      <p:pic>
        <p:nvPicPr>
          <p:cNvPr id="9" name="Image 8">
            <a:extLst>
              <a:ext uri="{FF2B5EF4-FFF2-40B4-BE49-F238E27FC236}">
                <a16:creationId xmlns:a16="http://schemas.microsoft.com/office/drawing/2014/main" id="{AACA8723-6FF8-4BA2-BB87-41ACF3171178}"/>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10844081" y="721278"/>
            <a:ext cx="1364342" cy="2911636"/>
          </a:xfrm>
          <a:prstGeom prst="rect">
            <a:avLst/>
          </a:prstGeom>
        </p:spPr>
      </p:pic>
      <p:sp>
        <p:nvSpPr>
          <p:cNvPr id="2" name="Titre 1">
            <a:extLst>
              <a:ext uri="{FF2B5EF4-FFF2-40B4-BE49-F238E27FC236}">
                <a16:creationId xmlns:a16="http://schemas.microsoft.com/office/drawing/2014/main" id="{69BC207E-28ED-4963-B14E-9A1F864499CC}"/>
              </a:ext>
            </a:extLst>
          </p:cNvPr>
          <p:cNvSpPr>
            <a:spLocks noGrp="1"/>
          </p:cNvSpPr>
          <p:nvPr>
            <p:ph type="title"/>
          </p:nvPr>
        </p:nvSpPr>
        <p:spPr/>
        <p:txBody>
          <a:bodyPr/>
          <a:lstStyle/>
          <a:p>
            <a:r>
              <a:rPr lang="fr-FR"/>
              <a:t>Modifiez le style du titre</a:t>
            </a:r>
          </a:p>
        </p:txBody>
      </p:sp>
      <p:sp>
        <p:nvSpPr>
          <p:cNvPr id="4" name="Espace réservé du contenu 3">
            <a:extLst>
              <a:ext uri="{FF2B5EF4-FFF2-40B4-BE49-F238E27FC236}">
                <a16:creationId xmlns:a16="http://schemas.microsoft.com/office/drawing/2014/main" id="{29EABA01-133F-474E-B8E9-3AC560D39D7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59AC12E8-85AD-41DB-AE98-B53F134EC8B9}"/>
              </a:ext>
            </a:extLst>
          </p:cNvPr>
          <p:cNvSpPr>
            <a:spLocks noGrp="1"/>
          </p:cNvSpPr>
          <p:nvPr>
            <p:ph type="ftr" sz="quarter" idx="11"/>
          </p:nvPr>
        </p:nvSpPr>
        <p:spPr/>
        <p:txBody>
          <a:bodyPr/>
          <a:lstStyle/>
          <a:p>
            <a:fld id="{FA304E6C-D783-45C0-8C1F-6D3AFCA746F7}" type="slidenum">
              <a:rPr lang="fr-FR" smtClean="0"/>
              <a:pPr/>
              <a:t>‹N°›</a:t>
            </a:fld>
            <a:endParaRPr lang="fr-FR"/>
          </a:p>
        </p:txBody>
      </p:sp>
      <p:cxnSp>
        <p:nvCxnSpPr>
          <p:cNvPr id="10" name="Connecteur droit 9">
            <a:extLst>
              <a:ext uri="{FF2B5EF4-FFF2-40B4-BE49-F238E27FC236}">
                <a16:creationId xmlns:a16="http://schemas.microsoft.com/office/drawing/2014/main" id="{8720B911-3576-4766-9389-DE628971021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65FE88C9-D23D-49A8-88A6-0E97BD6133E9}"/>
              </a:ext>
            </a:extLst>
          </p:cNvPr>
          <p:cNvCxnSpPr>
            <a:cxnSpLocks/>
          </p:cNvCxnSpPr>
          <p:nvPr userDrawn="1"/>
        </p:nvCxnSpPr>
        <p:spPr>
          <a:xfrm flipV="1">
            <a:off x="6096000" y="1823255"/>
            <a:ext cx="1" cy="4353708"/>
          </a:xfrm>
          <a:prstGeom prst="line">
            <a:avLst/>
          </a:prstGeom>
          <a:ln w="38100">
            <a:solidFill>
              <a:srgbClr val="FFBD5D"/>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2">
            <a:extLst>
              <a:ext uri="{FF2B5EF4-FFF2-40B4-BE49-F238E27FC236}">
                <a16:creationId xmlns:a16="http://schemas.microsoft.com/office/drawing/2014/main" id="{ABEE41EB-D6A0-4B0D-B832-562D12CEBC1B}"/>
              </a:ext>
            </a:extLst>
          </p:cNvPr>
          <p:cNvSpPr>
            <a:spLocks noGrp="1"/>
          </p:cNvSpPr>
          <p:nvPr>
            <p:ph type="pic" sz="quarter" idx="12"/>
          </p:nvPr>
        </p:nvSpPr>
        <p:spPr>
          <a:xfrm>
            <a:off x="838199" y="1849564"/>
            <a:ext cx="5181593" cy="4351338"/>
          </a:xfrm>
          <a:solidFill>
            <a:srgbClr val="F29200"/>
          </a:solidFill>
        </p:spPr>
        <p:txBody>
          <a:bodyPr/>
          <a:lstStyle/>
          <a:p>
            <a:endParaRPr lang="fr-FR"/>
          </a:p>
        </p:txBody>
      </p:sp>
    </p:spTree>
    <p:extLst>
      <p:ext uri="{BB962C8B-B14F-4D97-AF65-F5344CB8AC3E}">
        <p14:creationId xmlns:p14="http://schemas.microsoft.com/office/powerpoint/2010/main" val="2321134794"/>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E463C9-EDD3-4B18-9723-BD458196C87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0521109" y="5533072"/>
            <a:ext cx="1663547" cy="1325563"/>
          </a:xfrm>
          <a:prstGeom prst="rect">
            <a:avLst/>
          </a:prstGeom>
        </p:spPr>
      </p:pic>
      <p:pic>
        <p:nvPicPr>
          <p:cNvPr id="9" name="Image 8">
            <a:extLst>
              <a:ext uri="{FF2B5EF4-FFF2-40B4-BE49-F238E27FC236}">
                <a16:creationId xmlns:a16="http://schemas.microsoft.com/office/drawing/2014/main" id="{AACA8723-6FF8-4BA2-BB87-41ACF3171178}"/>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10844081" y="721278"/>
            <a:ext cx="1364342" cy="2911636"/>
          </a:xfrm>
          <a:prstGeom prst="rect">
            <a:avLst/>
          </a:prstGeom>
        </p:spPr>
      </p:pic>
      <p:sp>
        <p:nvSpPr>
          <p:cNvPr id="2" name="Titre 1">
            <a:extLst>
              <a:ext uri="{FF2B5EF4-FFF2-40B4-BE49-F238E27FC236}">
                <a16:creationId xmlns:a16="http://schemas.microsoft.com/office/drawing/2014/main" id="{69BC207E-28ED-4963-B14E-9A1F864499CC}"/>
              </a:ext>
            </a:extLst>
          </p:cNvPr>
          <p:cNvSpPr>
            <a:spLocks noGrp="1"/>
          </p:cNvSpPr>
          <p:nvPr>
            <p:ph type="title"/>
          </p:nvPr>
        </p:nvSpPr>
        <p:spPr/>
        <p:txBody>
          <a:bodyPr/>
          <a:lstStyle/>
          <a:p>
            <a:r>
              <a:rPr lang="fr-FR"/>
              <a:t>Modifiez le style du titre</a:t>
            </a:r>
          </a:p>
        </p:txBody>
      </p:sp>
      <p:sp>
        <p:nvSpPr>
          <p:cNvPr id="4" name="Espace réservé du contenu 3">
            <a:extLst>
              <a:ext uri="{FF2B5EF4-FFF2-40B4-BE49-F238E27FC236}">
                <a16:creationId xmlns:a16="http://schemas.microsoft.com/office/drawing/2014/main" id="{29EABA01-133F-474E-B8E9-3AC560D39D7D}"/>
              </a:ext>
            </a:extLst>
          </p:cNvPr>
          <p:cNvSpPr>
            <a:spLocks noGrp="1"/>
          </p:cNvSpPr>
          <p:nvPr>
            <p:ph sz="half" idx="2"/>
          </p:nvPr>
        </p:nvSpPr>
        <p:spPr>
          <a:xfrm>
            <a:off x="838200" y="1825625"/>
            <a:ext cx="10515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59AC12E8-85AD-41DB-AE98-B53F134EC8B9}"/>
              </a:ext>
            </a:extLst>
          </p:cNvPr>
          <p:cNvSpPr>
            <a:spLocks noGrp="1"/>
          </p:cNvSpPr>
          <p:nvPr>
            <p:ph type="ftr" sz="quarter" idx="11"/>
          </p:nvPr>
        </p:nvSpPr>
        <p:spPr/>
        <p:txBody>
          <a:bodyPr/>
          <a:lstStyle/>
          <a:p>
            <a:fld id="{FA304E6C-D783-45C0-8C1F-6D3AFCA746F7}" type="slidenum">
              <a:rPr lang="fr-FR" smtClean="0"/>
              <a:pPr/>
              <a:t>‹N°›</a:t>
            </a:fld>
            <a:endParaRPr lang="fr-FR"/>
          </a:p>
        </p:txBody>
      </p:sp>
    </p:spTree>
    <p:extLst>
      <p:ext uri="{BB962C8B-B14F-4D97-AF65-F5344CB8AC3E}">
        <p14:creationId xmlns:p14="http://schemas.microsoft.com/office/powerpoint/2010/main" val="1225828957"/>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ercalaire Orange">
    <p:bg>
      <p:bgPr>
        <a:solidFill>
          <a:srgbClr val="F59B1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4A0B354-1CA0-48AF-85C2-0CF5818B86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256" y="4551841"/>
            <a:ext cx="2352528" cy="2306159"/>
          </a:xfrm>
          <a:prstGeom prst="rect">
            <a:avLst/>
          </a:prstGeom>
        </p:spPr>
      </p:pic>
      <p:pic>
        <p:nvPicPr>
          <p:cNvPr id="7" name="Image 6">
            <a:extLst>
              <a:ext uri="{FF2B5EF4-FFF2-40B4-BE49-F238E27FC236}">
                <a16:creationId xmlns:a16="http://schemas.microsoft.com/office/drawing/2014/main" id="{039FFE31-E2BE-4E3C-943C-C60EAF8B3EC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96306" y="4632158"/>
            <a:ext cx="2406317" cy="2255921"/>
          </a:xfrm>
          <a:prstGeom prst="rect">
            <a:avLst/>
          </a:prstGeom>
        </p:spPr>
      </p:pic>
      <p:pic>
        <p:nvPicPr>
          <p:cNvPr id="8" name="Image 7">
            <a:extLst>
              <a:ext uri="{FF2B5EF4-FFF2-40B4-BE49-F238E27FC236}">
                <a16:creationId xmlns:a16="http://schemas.microsoft.com/office/drawing/2014/main" id="{71B62136-E744-4EEC-AACC-9739D6CA09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919673" y="1089"/>
            <a:ext cx="3282950" cy="2829878"/>
          </a:xfrm>
          <a:prstGeom prst="rect">
            <a:avLst/>
          </a:prstGeom>
        </p:spPr>
      </p:pic>
      <p:sp>
        <p:nvSpPr>
          <p:cNvPr id="9" name="Rectangle 8">
            <a:extLst>
              <a:ext uri="{FF2B5EF4-FFF2-40B4-BE49-F238E27FC236}">
                <a16:creationId xmlns:a16="http://schemas.microsoft.com/office/drawing/2014/main" id="{98236CF5-C018-451F-87A1-AD89441C6B20}"/>
              </a:ext>
            </a:extLst>
          </p:cNvPr>
          <p:cNvSpPr/>
          <p:nvPr userDrawn="1"/>
        </p:nvSpPr>
        <p:spPr>
          <a:xfrm>
            <a:off x="1799771" y="4354286"/>
            <a:ext cx="943429" cy="899885"/>
          </a:xfrm>
          <a:prstGeom prst="rect">
            <a:avLst/>
          </a:prstGeom>
          <a:solidFill>
            <a:srgbClr val="F59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C260CA1B-D23F-4F5E-9925-DFA313385BB5}"/>
              </a:ext>
            </a:extLst>
          </p:cNvPr>
          <p:cNvSpPr/>
          <p:nvPr userDrawn="1"/>
        </p:nvSpPr>
        <p:spPr>
          <a:xfrm>
            <a:off x="8800032" y="2311264"/>
            <a:ext cx="943429" cy="899885"/>
          </a:xfrm>
          <a:prstGeom prst="rect">
            <a:avLst/>
          </a:prstGeom>
          <a:solidFill>
            <a:srgbClr val="F59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id="{4299E42C-7212-41D2-A7D0-D17D94421EA8}"/>
              </a:ext>
            </a:extLst>
          </p:cNvPr>
          <p:cNvSpPr>
            <a:spLocks noGrp="1"/>
          </p:cNvSpPr>
          <p:nvPr>
            <p:ph type="body" sz="quarter" idx="10"/>
          </p:nvPr>
        </p:nvSpPr>
        <p:spPr>
          <a:xfrm>
            <a:off x="2620963" y="1796256"/>
            <a:ext cx="6950075" cy="3265488"/>
          </a:xfrm>
          <a:prstGeom prst="roundRect">
            <a:avLst/>
          </a:prstGeom>
          <a:solidFill>
            <a:schemeClr val="bg1"/>
          </a:solidFill>
        </p:spPr>
        <p:txBody>
          <a:bodyPr anchor="ctr"/>
          <a:lstStyle>
            <a:lvl1pPr marL="0" indent="0">
              <a:buNone/>
              <a:defRPr/>
            </a:lvl1pPr>
          </a:lstStyle>
          <a:p>
            <a:pPr lvl="0"/>
            <a:r>
              <a:rPr lang="fr-FR"/>
              <a:t>Cliquez pour modifier les styles du texte du masque</a:t>
            </a:r>
          </a:p>
        </p:txBody>
      </p:sp>
    </p:spTree>
    <p:extLst>
      <p:ext uri="{BB962C8B-B14F-4D97-AF65-F5344CB8AC3E}">
        <p14:creationId xmlns:p14="http://schemas.microsoft.com/office/powerpoint/2010/main" val="415036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ce Picto">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75B7548-769F-417E-8678-C41294340D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21109" y="5533072"/>
            <a:ext cx="1663547" cy="1325563"/>
          </a:xfrm>
          <a:prstGeom prst="rect">
            <a:avLst/>
          </a:prstGeom>
        </p:spPr>
      </p:pic>
      <p:pic>
        <p:nvPicPr>
          <p:cNvPr id="7" name="Image 6">
            <a:extLst>
              <a:ext uri="{FF2B5EF4-FFF2-40B4-BE49-F238E27FC236}">
                <a16:creationId xmlns:a16="http://schemas.microsoft.com/office/drawing/2014/main" id="{59EBAE58-7289-4A85-B233-E78226952B8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43200" cy="2057400"/>
          </a:xfrm>
          <a:prstGeom prst="rect">
            <a:avLst/>
          </a:prstGeom>
        </p:spPr>
      </p:pic>
      <p:sp>
        <p:nvSpPr>
          <p:cNvPr id="2" name="Titre 1">
            <a:extLst>
              <a:ext uri="{FF2B5EF4-FFF2-40B4-BE49-F238E27FC236}">
                <a16:creationId xmlns:a16="http://schemas.microsoft.com/office/drawing/2014/main" id="{45CB7893-C396-441B-88FD-FD0D68CDA253}"/>
              </a:ext>
            </a:extLst>
          </p:cNvPr>
          <p:cNvSpPr>
            <a:spLocks noGrp="1"/>
          </p:cNvSpPr>
          <p:nvPr>
            <p:ph type="title"/>
          </p:nvPr>
        </p:nvSpPr>
        <p:spPr/>
        <p:txBody>
          <a:bodyPr/>
          <a:lstStyle>
            <a:lvl1pPr algn="ctr">
              <a:defRPr/>
            </a:lvl1pPr>
          </a:lstStyle>
          <a:p>
            <a:r>
              <a:rPr lang="fr-FR"/>
              <a:t>Modifiez le style du titre</a:t>
            </a:r>
          </a:p>
        </p:txBody>
      </p:sp>
      <p:sp>
        <p:nvSpPr>
          <p:cNvPr id="5" name="Espace réservé du pied de page 4">
            <a:extLst>
              <a:ext uri="{FF2B5EF4-FFF2-40B4-BE49-F238E27FC236}">
                <a16:creationId xmlns:a16="http://schemas.microsoft.com/office/drawing/2014/main" id="{E208493A-91AE-4947-B84B-37D9004DB0E2}"/>
              </a:ext>
            </a:extLst>
          </p:cNvPr>
          <p:cNvSpPr>
            <a:spLocks noGrp="1"/>
          </p:cNvSpPr>
          <p:nvPr>
            <p:ph type="ftr" sz="quarter" idx="11"/>
          </p:nvPr>
        </p:nvSpPr>
        <p:spPr/>
        <p:txBody>
          <a:bodyPr/>
          <a:lstStyle/>
          <a:p>
            <a:fld id="{B8D97967-E75B-4A89-A28F-535B5E883603}" type="slidenum">
              <a:rPr lang="fr-FR" smtClean="0"/>
              <a:pPr/>
              <a:t>‹N°›</a:t>
            </a:fld>
            <a:endParaRPr lang="fr-FR"/>
          </a:p>
        </p:txBody>
      </p:sp>
      <p:cxnSp>
        <p:nvCxnSpPr>
          <p:cNvPr id="9" name="Connecteur droit 8">
            <a:extLst>
              <a:ext uri="{FF2B5EF4-FFF2-40B4-BE49-F238E27FC236}">
                <a16:creationId xmlns:a16="http://schemas.microsoft.com/office/drawing/2014/main" id="{2F51A495-53AA-448F-8D69-FF90D605BAD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
        <p:nvSpPr>
          <p:cNvPr id="15" name="Espace réservé du contenu 2">
            <a:extLst>
              <a:ext uri="{FF2B5EF4-FFF2-40B4-BE49-F238E27FC236}">
                <a16:creationId xmlns:a16="http://schemas.microsoft.com/office/drawing/2014/main" id="{6F7E4D67-61E1-4329-A711-E6A7DE8FF273}"/>
              </a:ext>
            </a:extLst>
          </p:cNvPr>
          <p:cNvSpPr>
            <a:spLocks noGrp="1"/>
          </p:cNvSpPr>
          <p:nvPr>
            <p:ph idx="1"/>
          </p:nvPr>
        </p:nvSpPr>
        <p:spPr>
          <a:xfrm>
            <a:off x="838200" y="1789530"/>
            <a:ext cx="3396916" cy="2325270"/>
          </a:xfrm>
        </p:spPr>
        <p:txBody>
          <a:bodyPr/>
          <a:lstStyle>
            <a:lvl1pPr marL="457200" indent="-457200">
              <a:buClr>
                <a:schemeClr val="accent2"/>
              </a:buClr>
              <a:buSzPct val="150000"/>
              <a:buFontTx/>
              <a:buBlip>
                <a:blip r:embed="rId4"/>
              </a:buBlip>
              <a:defRPr>
                <a:solidFill>
                  <a:schemeClr val="tx1"/>
                </a:solidFill>
              </a:defRPr>
            </a:lvl1pPr>
            <a:lvl2pPr marL="800100" indent="-342900">
              <a:buClr>
                <a:schemeClr val="accent2"/>
              </a:buClr>
              <a:buSzPct val="150000"/>
              <a:buFontTx/>
              <a:buBlip>
                <a:blip r:embed="rId4"/>
              </a:buBlip>
              <a:defRPr/>
            </a:lvl2pPr>
            <a:lvl3pPr marL="1143000" indent="-228600">
              <a:buClr>
                <a:schemeClr val="accent2"/>
              </a:buClr>
              <a:buFontTx/>
              <a:buBlip>
                <a:blip r:embed="rId4"/>
              </a:buBlip>
              <a:defRPr/>
            </a:lvl3pPr>
            <a:lvl4pPr marL="1600200" indent="-228600">
              <a:buClr>
                <a:srgbClr val="F59B11"/>
              </a:buClr>
              <a:buFontTx/>
              <a:buBlip>
                <a:blip r:embed="rId4"/>
              </a:buBlip>
              <a:defRPr/>
            </a:lvl4pPr>
            <a:lvl5pPr marL="2057400" indent="-228600">
              <a:buClr>
                <a:schemeClr val="accent2"/>
              </a:buClr>
              <a:buFontTx/>
              <a:buBlip>
                <a:blip r:embed="rId4"/>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
        <p:nvSpPr>
          <p:cNvPr id="16" name="Espace réservé du contenu 2">
            <a:extLst>
              <a:ext uri="{FF2B5EF4-FFF2-40B4-BE49-F238E27FC236}">
                <a16:creationId xmlns:a16="http://schemas.microsoft.com/office/drawing/2014/main" id="{31F9429C-AC3A-4DC8-A069-7AA09B79A5DF}"/>
              </a:ext>
            </a:extLst>
          </p:cNvPr>
          <p:cNvSpPr>
            <a:spLocks noGrp="1"/>
          </p:cNvSpPr>
          <p:nvPr>
            <p:ph idx="12"/>
          </p:nvPr>
        </p:nvSpPr>
        <p:spPr>
          <a:xfrm>
            <a:off x="4397541" y="1825625"/>
            <a:ext cx="3396916" cy="2289175"/>
          </a:xfrm>
        </p:spPr>
        <p:txBody>
          <a:bodyPr/>
          <a:lstStyle>
            <a:lvl1pPr marL="228600" indent="-228600">
              <a:buClr>
                <a:schemeClr val="accent1"/>
              </a:buClr>
              <a:buSzPct val="150000"/>
              <a:buFontTx/>
              <a:buBlip>
                <a:blip r:embed="rId5"/>
              </a:buBlip>
              <a:defRPr>
                <a:solidFill>
                  <a:schemeClr val="tx1"/>
                </a:solidFill>
              </a:defRPr>
            </a:lvl1pPr>
            <a:lvl2pPr marL="685800" indent="-228600">
              <a:buClr>
                <a:srgbClr val="97539C"/>
              </a:buClr>
              <a:buSzPct val="150000"/>
              <a:buFontTx/>
              <a:buBlip>
                <a:blip r:embed="rId5"/>
              </a:buBlip>
              <a:defRPr/>
            </a:lvl2pPr>
            <a:lvl3pPr marL="1143000" indent="-228600">
              <a:buClr>
                <a:srgbClr val="97539C"/>
              </a:buClr>
              <a:buSzPct val="150000"/>
              <a:buFontTx/>
              <a:buBlip>
                <a:blip r:embed="rId5"/>
              </a:buBlip>
              <a:defRPr/>
            </a:lvl3pPr>
            <a:lvl4pPr marL="1600200" indent="-228600">
              <a:buClr>
                <a:srgbClr val="97539C"/>
              </a:buClr>
              <a:buSzPct val="150000"/>
              <a:buFontTx/>
              <a:buBlip>
                <a:blip r:embed="rId5"/>
              </a:buBlip>
              <a:defRPr/>
            </a:lvl4pPr>
            <a:lvl5pPr marL="2057400" indent="-228600">
              <a:buClr>
                <a:srgbClr val="97539C"/>
              </a:buClr>
              <a:buSzPct val="150000"/>
              <a:buFontTx/>
              <a:buBlip>
                <a:blip r:embed="rId5"/>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contenu 2">
            <a:extLst>
              <a:ext uri="{FF2B5EF4-FFF2-40B4-BE49-F238E27FC236}">
                <a16:creationId xmlns:a16="http://schemas.microsoft.com/office/drawing/2014/main" id="{54A3DC20-FCF8-4E80-8C61-41B7DFD4C712}"/>
              </a:ext>
            </a:extLst>
          </p:cNvPr>
          <p:cNvSpPr>
            <a:spLocks noGrp="1"/>
          </p:cNvSpPr>
          <p:nvPr>
            <p:ph idx="13"/>
          </p:nvPr>
        </p:nvSpPr>
        <p:spPr>
          <a:xfrm>
            <a:off x="7956882" y="1789530"/>
            <a:ext cx="3396916" cy="2325270"/>
          </a:xfrm>
        </p:spPr>
        <p:txBody>
          <a:bodyPr/>
          <a:lstStyle>
            <a:lvl1pPr marL="457200" indent="-457200">
              <a:buClr>
                <a:schemeClr val="accent3"/>
              </a:buClr>
              <a:buSzPct val="150000"/>
              <a:buFontTx/>
              <a:buBlip>
                <a:blip r:embed="rId6"/>
              </a:buBlip>
              <a:defRPr>
                <a:solidFill>
                  <a:schemeClr val="tx1"/>
                </a:solidFill>
              </a:defRPr>
            </a:lvl1pPr>
            <a:lvl2pPr marL="800100" indent="-342900">
              <a:buClr>
                <a:srgbClr val="95C221"/>
              </a:buClr>
              <a:buSzPct val="150000"/>
              <a:buFontTx/>
              <a:buBlip>
                <a:blip r:embed="rId6"/>
              </a:buBlip>
              <a:defRPr/>
            </a:lvl2pPr>
            <a:lvl3pPr marL="1257300" indent="-342900">
              <a:buClr>
                <a:schemeClr val="accent6"/>
              </a:buClr>
              <a:buSzPct val="150000"/>
              <a:buFontTx/>
              <a:buBlip>
                <a:blip r:embed="rId6"/>
              </a:buBlip>
              <a:defRPr/>
            </a:lvl3pPr>
            <a:lvl4pPr marL="1657350" indent="-285750">
              <a:buClr>
                <a:srgbClr val="95C221"/>
              </a:buClr>
              <a:buSzPct val="150000"/>
              <a:buFontTx/>
              <a:buBlip>
                <a:blip r:embed="rId6"/>
              </a:buBlip>
              <a:defRPr/>
            </a:lvl4pPr>
            <a:lvl5pPr marL="2114550" indent="-285750">
              <a:buClr>
                <a:srgbClr val="95C221"/>
              </a:buClr>
              <a:buSzPct val="150000"/>
              <a:buFontTx/>
              <a:buBlip>
                <a:blip r:embed="rId6"/>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contenu 2">
            <a:extLst>
              <a:ext uri="{FF2B5EF4-FFF2-40B4-BE49-F238E27FC236}">
                <a16:creationId xmlns:a16="http://schemas.microsoft.com/office/drawing/2014/main" id="{C52CE136-F5E1-4D29-A99A-D9B2D88E920E}"/>
              </a:ext>
            </a:extLst>
          </p:cNvPr>
          <p:cNvSpPr>
            <a:spLocks noGrp="1"/>
          </p:cNvSpPr>
          <p:nvPr>
            <p:ph idx="14"/>
          </p:nvPr>
        </p:nvSpPr>
        <p:spPr>
          <a:xfrm>
            <a:off x="838200" y="4227497"/>
            <a:ext cx="3396916" cy="2325270"/>
          </a:xfrm>
        </p:spPr>
        <p:txBody>
          <a:bodyPr/>
          <a:lstStyle>
            <a:lvl1pPr marL="457200" indent="-457200">
              <a:buClr>
                <a:schemeClr val="accent2"/>
              </a:buClr>
              <a:buSzPct val="150000"/>
              <a:buFontTx/>
              <a:buBlip>
                <a:blip r:embed="rId7"/>
              </a:buBlip>
              <a:defRPr>
                <a:solidFill>
                  <a:schemeClr val="tx1"/>
                </a:solidFill>
              </a:defRPr>
            </a:lvl1pPr>
            <a:lvl2pPr marL="800100" indent="-342900">
              <a:buClr>
                <a:schemeClr val="accent2"/>
              </a:buClr>
              <a:buSzPct val="150000"/>
              <a:buFontTx/>
              <a:buBlip>
                <a:blip r:embed="rId7"/>
              </a:buBlip>
              <a:defRPr/>
            </a:lvl2pPr>
            <a:lvl3pPr marL="1143000" indent="-228600">
              <a:buClr>
                <a:schemeClr val="accent2"/>
              </a:buClr>
              <a:buSzPct val="150000"/>
              <a:buFontTx/>
              <a:buBlip>
                <a:blip r:embed="rId7"/>
              </a:buBlip>
              <a:defRPr/>
            </a:lvl3pPr>
            <a:lvl4pPr marL="1600200" indent="-228600">
              <a:buClr>
                <a:srgbClr val="F59B11"/>
              </a:buClr>
              <a:buSzPct val="150000"/>
              <a:buFontTx/>
              <a:buBlip>
                <a:blip r:embed="rId7"/>
              </a:buBlip>
              <a:defRPr/>
            </a:lvl4pPr>
            <a:lvl5pPr marL="2057400" indent="-228600">
              <a:buClr>
                <a:schemeClr val="accent2"/>
              </a:buClr>
              <a:buSzPct val="150000"/>
              <a:buFontTx/>
              <a:buBlip>
                <a:blip r:embed="rId7"/>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
        <p:nvSpPr>
          <p:cNvPr id="19" name="Espace réservé du contenu 2">
            <a:extLst>
              <a:ext uri="{FF2B5EF4-FFF2-40B4-BE49-F238E27FC236}">
                <a16:creationId xmlns:a16="http://schemas.microsoft.com/office/drawing/2014/main" id="{EA5F6286-F712-44F4-A921-DF1C423E9208}"/>
              </a:ext>
            </a:extLst>
          </p:cNvPr>
          <p:cNvSpPr>
            <a:spLocks noGrp="1"/>
          </p:cNvSpPr>
          <p:nvPr>
            <p:ph idx="15"/>
          </p:nvPr>
        </p:nvSpPr>
        <p:spPr>
          <a:xfrm>
            <a:off x="4397541" y="4263592"/>
            <a:ext cx="3396916" cy="2325270"/>
          </a:xfrm>
        </p:spPr>
        <p:txBody>
          <a:bodyPr/>
          <a:lstStyle>
            <a:lvl1pPr marL="457200" indent="-457200">
              <a:buClr>
                <a:schemeClr val="accent2"/>
              </a:buClr>
              <a:buSzPct val="150000"/>
              <a:buFontTx/>
              <a:buBlip>
                <a:blip r:embed="rId8"/>
              </a:buBlip>
              <a:defRPr>
                <a:solidFill>
                  <a:schemeClr val="tx1"/>
                </a:solidFill>
              </a:defRPr>
            </a:lvl1pPr>
            <a:lvl2pPr marL="800100" indent="-342900">
              <a:buClr>
                <a:schemeClr val="accent2"/>
              </a:buClr>
              <a:buSzPct val="150000"/>
              <a:buFontTx/>
              <a:buBlip>
                <a:blip r:embed="rId8"/>
              </a:buBlip>
              <a:defRPr/>
            </a:lvl2pPr>
            <a:lvl3pPr marL="1143000" indent="-228600">
              <a:buClr>
                <a:schemeClr val="accent2"/>
              </a:buClr>
              <a:buSzPct val="150000"/>
              <a:buFontTx/>
              <a:buBlip>
                <a:blip r:embed="rId8"/>
              </a:buBlip>
              <a:defRPr/>
            </a:lvl3pPr>
            <a:lvl4pPr marL="1600200" indent="-228600">
              <a:buClr>
                <a:srgbClr val="F59B11"/>
              </a:buClr>
              <a:buSzPct val="150000"/>
              <a:buFontTx/>
              <a:buBlip>
                <a:blip r:embed="rId8"/>
              </a:buBlip>
              <a:defRPr/>
            </a:lvl4pPr>
            <a:lvl5pPr marL="2057400" indent="-228600">
              <a:buClr>
                <a:schemeClr val="accent2"/>
              </a:buClr>
              <a:buSzPct val="150000"/>
              <a:buFontTx/>
              <a:buBlip>
                <a:blip r:embed="rId8"/>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
        <p:nvSpPr>
          <p:cNvPr id="20" name="Espace réservé du contenu 2">
            <a:extLst>
              <a:ext uri="{FF2B5EF4-FFF2-40B4-BE49-F238E27FC236}">
                <a16:creationId xmlns:a16="http://schemas.microsoft.com/office/drawing/2014/main" id="{417E447B-3AE2-48FD-BBBF-3AB48CA2CD38}"/>
              </a:ext>
            </a:extLst>
          </p:cNvPr>
          <p:cNvSpPr>
            <a:spLocks noGrp="1"/>
          </p:cNvSpPr>
          <p:nvPr>
            <p:ph idx="16"/>
          </p:nvPr>
        </p:nvSpPr>
        <p:spPr>
          <a:xfrm>
            <a:off x="7989534" y="4263592"/>
            <a:ext cx="3396916" cy="2325270"/>
          </a:xfrm>
        </p:spPr>
        <p:txBody>
          <a:bodyPr/>
          <a:lstStyle>
            <a:lvl1pPr marL="457200" indent="-457200">
              <a:buClr>
                <a:schemeClr val="accent2"/>
              </a:buClr>
              <a:buSzPct val="150000"/>
              <a:buFontTx/>
              <a:buBlip>
                <a:blip r:embed="rId9"/>
              </a:buBlip>
              <a:defRPr>
                <a:solidFill>
                  <a:schemeClr val="tx1"/>
                </a:solidFill>
              </a:defRPr>
            </a:lvl1pPr>
            <a:lvl2pPr marL="800100" indent="-342900">
              <a:buClr>
                <a:schemeClr val="accent2"/>
              </a:buClr>
              <a:buSzPct val="150000"/>
              <a:buFontTx/>
              <a:buBlip>
                <a:blip r:embed="rId9"/>
              </a:buBlip>
              <a:defRPr/>
            </a:lvl2pPr>
            <a:lvl3pPr marL="1143000" indent="-228600">
              <a:buClr>
                <a:schemeClr val="accent2"/>
              </a:buClr>
              <a:buSzPct val="150000"/>
              <a:buFontTx/>
              <a:buBlip>
                <a:blip r:embed="rId9"/>
              </a:buBlip>
              <a:defRPr/>
            </a:lvl3pPr>
            <a:lvl4pPr marL="1600200" indent="-228600">
              <a:buClr>
                <a:srgbClr val="F59B11"/>
              </a:buClr>
              <a:buSzPct val="150000"/>
              <a:buFontTx/>
              <a:buBlip>
                <a:blip r:embed="rId9"/>
              </a:buBlip>
              <a:defRPr/>
            </a:lvl4pPr>
            <a:lvl5pPr marL="2057400" indent="-228600">
              <a:buClr>
                <a:schemeClr val="accent2"/>
              </a:buClr>
              <a:buSzPct val="150000"/>
              <a:buFontTx/>
              <a:buBlip>
                <a:blip r:embed="rId9"/>
              </a:buBlip>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1"/>
            <a:endParaRPr lang="fr-FR"/>
          </a:p>
          <a:p>
            <a:pPr lvl="2"/>
            <a:endParaRPr lang="fr-FR"/>
          </a:p>
          <a:p>
            <a:pPr lvl="3"/>
            <a:endParaRPr lang="fr-FR"/>
          </a:p>
        </p:txBody>
      </p:sp>
    </p:spTree>
    <p:extLst>
      <p:ext uri="{BB962C8B-B14F-4D97-AF65-F5344CB8AC3E}">
        <p14:creationId xmlns:p14="http://schemas.microsoft.com/office/powerpoint/2010/main" val="1530859732"/>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ercalaire vert">
    <p:bg>
      <p:bgPr>
        <a:solidFill>
          <a:srgbClr val="95C221"/>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6A4158F3-D11F-4DB8-A017-5231907B4B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766300" y="4547434"/>
            <a:ext cx="2438400" cy="2323266"/>
          </a:xfrm>
          <a:prstGeom prst="rect">
            <a:avLst/>
          </a:prstGeom>
          <a:solidFill>
            <a:srgbClr val="95C221"/>
          </a:solidFill>
        </p:spPr>
      </p:pic>
      <p:pic>
        <p:nvPicPr>
          <p:cNvPr id="13" name="Image 12">
            <a:extLst>
              <a:ext uri="{FF2B5EF4-FFF2-40B4-BE49-F238E27FC236}">
                <a16:creationId xmlns:a16="http://schemas.microsoft.com/office/drawing/2014/main" id="{365A93F3-248A-43FB-967C-03EEE31A64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994030"/>
            <a:ext cx="6211220" cy="1867799"/>
          </a:xfrm>
          <a:prstGeom prst="rect">
            <a:avLst/>
          </a:prstGeom>
          <a:solidFill>
            <a:srgbClr val="95C221"/>
          </a:solidFill>
        </p:spPr>
      </p:pic>
      <p:pic>
        <p:nvPicPr>
          <p:cNvPr id="14" name="Image 13">
            <a:extLst>
              <a:ext uri="{FF2B5EF4-FFF2-40B4-BE49-F238E27FC236}">
                <a16:creationId xmlns:a16="http://schemas.microsoft.com/office/drawing/2014/main" id="{05658EC7-76CF-46D8-B797-F96ECB5453A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764213" y="0"/>
            <a:ext cx="6427787" cy="2323266"/>
          </a:xfrm>
          <a:prstGeom prst="rect">
            <a:avLst/>
          </a:prstGeom>
          <a:solidFill>
            <a:srgbClr val="95C221"/>
          </a:solidFill>
        </p:spPr>
      </p:pic>
      <p:sp>
        <p:nvSpPr>
          <p:cNvPr id="12" name="Espace réservé du texte 11">
            <a:extLst>
              <a:ext uri="{FF2B5EF4-FFF2-40B4-BE49-F238E27FC236}">
                <a16:creationId xmlns:a16="http://schemas.microsoft.com/office/drawing/2014/main" id="{4299E42C-7212-41D2-A7D0-D17D94421EA8}"/>
              </a:ext>
            </a:extLst>
          </p:cNvPr>
          <p:cNvSpPr>
            <a:spLocks noGrp="1"/>
          </p:cNvSpPr>
          <p:nvPr>
            <p:ph type="body" sz="quarter" idx="10"/>
          </p:nvPr>
        </p:nvSpPr>
        <p:spPr>
          <a:xfrm>
            <a:off x="2620963" y="1796256"/>
            <a:ext cx="6950075" cy="3265488"/>
          </a:xfrm>
          <a:prstGeom prst="roundRect">
            <a:avLst/>
          </a:prstGeom>
          <a:solidFill>
            <a:schemeClr val="bg1"/>
          </a:solidFill>
        </p:spPr>
        <p:txBody>
          <a:bodyPr anchor="ctr"/>
          <a:lstStyle>
            <a:lvl1pPr marL="0" indent="0">
              <a:buNone/>
              <a:defRPr>
                <a:solidFill>
                  <a:srgbClr val="95C221"/>
                </a:solidFill>
              </a:defRPr>
            </a:lvl1pPr>
          </a:lstStyle>
          <a:p>
            <a:pPr lvl="0"/>
            <a:r>
              <a:rPr lang="fr-FR"/>
              <a:t>Cliquez pour modifier les styles du texte du masque</a:t>
            </a:r>
          </a:p>
        </p:txBody>
      </p:sp>
    </p:spTree>
    <p:extLst>
      <p:ext uri="{BB962C8B-B14F-4D97-AF65-F5344CB8AC3E}">
        <p14:creationId xmlns:p14="http://schemas.microsoft.com/office/powerpoint/2010/main" val="814075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ercalaire Violet">
    <p:bg>
      <p:bgPr>
        <a:solidFill>
          <a:srgbClr val="97539C"/>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54D634-9BD4-4964-B41D-51C455D3F4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82344" cy="2155372"/>
          </a:xfrm>
          <a:prstGeom prst="rect">
            <a:avLst/>
          </a:prstGeom>
        </p:spPr>
      </p:pic>
      <p:pic>
        <p:nvPicPr>
          <p:cNvPr id="7" name="Image 6">
            <a:extLst>
              <a:ext uri="{FF2B5EF4-FFF2-40B4-BE49-F238E27FC236}">
                <a16:creationId xmlns:a16="http://schemas.microsoft.com/office/drawing/2014/main" id="{C6922394-98BC-4AB4-B948-4CFFDE7BC80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48000" y="4846829"/>
            <a:ext cx="9144000" cy="2024743"/>
          </a:xfrm>
          <a:prstGeom prst="rect">
            <a:avLst/>
          </a:prstGeom>
        </p:spPr>
      </p:pic>
      <p:sp>
        <p:nvSpPr>
          <p:cNvPr id="12" name="Espace réservé du texte 11">
            <a:extLst>
              <a:ext uri="{FF2B5EF4-FFF2-40B4-BE49-F238E27FC236}">
                <a16:creationId xmlns:a16="http://schemas.microsoft.com/office/drawing/2014/main" id="{4299E42C-7212-41D2-A7D0-D17D94421EA8}"/>
              </a:ext>
            </a:extLst>
          </p:cNvPr>
          <p:cNvSpPr>
            <a:spLocks noGrp="1"/>
          </p:cNvSpPr>
          <p:nvPr>
            <p:ph type="body" sz="quarter" idx="10"/>
          </p:nvPr>
        </p:nvSpPr>
        <p:spPr>
          <a:xfrm>
            <a:off x="2620963" y="1796256"/>
            <a:ext cx="6950075" cy="3265488"/>
          </a:xfrm>
          <a:prstGeom prst="roundRect">
            <a:avLst/>
          </a:prstGeom>
          <a:solidFill>
            <a:schemeClr val="bg1"/>
          </a:solidFill>
        </p:spPr>
        <p:txBody>
          <a:bodyPr anchor="ctr"/>
          <a:lstStyle>
            <a:lvl1pPr marL="0" indent="0">
              <a:buNone/>
              <a:defRPr>
                <a:solidFill>
                  <a:srgbClr val="97539C"/>
                </a:solidFill>
              </a:defRPr>
            </a:lvl1pPr>
          </a:lstStyle>
          <a:p>
            <a:pPr lvl="0"/>
            <a:r>
              <a:rPr lang="fr-FR"/>
              <a:t>Cliquez pour modifier les styles du texte du masque</a:t>
            </a:r>
          </a:p>
        </p:txBody>
      </p:sp>
    </p:spTree>
    <p:extLst>
      <p:ext uri="{BB962C8B-B14F-4D97-AF65-F5344CB8AC3E}">
        <p14:creationId xmlns:p14="http://schemas.microsoft.com/office/powerpoint/2010/main" val="1260629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clusion général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F69A260-D2AA-4396-9750-B0770AB2D9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137483"/>
            <a:ext cx="12192000" cy="1809749"/>
          </a:xfrm>
          <a:prstGeom prst="rect">
            <a:avLst/>
          </a:prstGeom>
        </p:spPr>
      </p:pic>
      <p:pic>
        <p:nvPicPr>
          <p:cNvPr id="11" name="Image 10">
            <a:extLst>
              <a:ext uri="{FF2B5EF4-FFF2-40B4-BE49-F238E27FC236}">
                <a16:creationId xmlns:a16="http://schemas.microsoft.com/office/drawing/2014/main" id="{5A7DF113-0308-48CD-BA6B-4DABE438450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83529" y="1266256"/>
            <a:ext cx="3624943" cy="4325488"/>
          </a:xfrm>
          <a:prstGeom prst="rect">
            <a:avLst/>
          </a:prstGeom>
        </p:spPr>
      </p:pic>
      <p:sp>
        <p:nvSpPr>
          <p:cNvPr id="2" name="Titre 1">
            <a:extLst>
              <a:ext uri="{FF2B5EF4-FFF2-40B4-BE49-F238E27FC236}">
                <a16:creationId xmlns:a16="http://schemas.microsoft.com/office/drawing/2014/main" id="{028D51F4-3412-414B-82B1-1D313CC034EE}"/>
              </a:ext>
            </a:extLst>
          </p:cNvPr>
          <p:cNvSpPr>
            <a:spLocks noGrp="1"/>
          </p:cNvSpPr>
          <p:nvPr>
            <p:ph type="title" hasCustomPrompt="1"/>
          </p:nvPr>
        </p:nvSpPr>
        <p:spPr>
          <a:xfrm>
            <a:off x="838199" y="0"/>
            <a:ext cx="10515600" cy="1325563"/>
          </a:xfrm>
        </p:spPr>
        <p:txBody>
          <a:bodyPr/>
          <a:lstStyle>
            <a:lvl1pPr algn="ctr">
              <a:defRPr b="1"/>
            </a:lvl1pPr>
          </a:lstStyle>
          <a:p>
            <a:r>
              <a:rPr lang="fr-FR"/>
              <a:t>Merci de votre attention !</a:t>
            </a:r>
          </a:p>
        </p:txBody>
      </p:sp>
      <p:cxnSp>
        <p:nvCxnSpPr>
          <p:cNvPr id="7" name="Connecteur droit 6">
            <a:extLst>
              <a:ext uri="{FF2B5EF4-FFF2-40B4-BE49-F238E27FC236}">
                <a16:creationId xmlns:a16="http://schemas.microsoft.com/office/drawing/2014/main" id="{79427A61-63DB-4621-89AA-62BC02F4E57D}"/>
              </a:ext>
            </a:extLst>
          </p:cNvPr>
          <p:cNvCxnSpPr>
            <a:cxnSpLocks/>
          </p:cNvCxnSpPr>
          <p:nvPr userDrawn="1"/>
        </p:nvCxnSpPr>
        <p:spPr>
          <a:xfrm flipH="1">
            <a:off x="5841424" y="107402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3991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clusion personnalisé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F69A260-D2AA-4396-9750-B0770AB2D9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137483"/>
            <a:ext cx="12192000" cy="1809749"/>
          </a:xfrm>
          <a:prstGeom prst="rect">
            <a:avLst/>
          </a:prstGeom>
        </p:spPr>
      </p:pic>
      <p:sp>
        <p:nvSpPr>
          <p:cNvPr id="2" name="Titre 1">
            <a:extLst>
              <a:ext uri="{FF2B5EF4-FFF2-40B4-BE49-F238E27FC236}">
                <a16:creationId xmlns:a16="http://schemas.microsoft.com/office/drawing/2014/main" id="{028D51F4-3412-414B-82B1-1D313CC034EE}"/>
              </a:ext>
            </a:extLst>
          </p:cNvPr>
          <p:cNvSpPr>
            <a:spLocks noGrp="1"/>
          </p:cNvSpPr>
          <p:nvPr>
            <p:ph type="title" hasCustomPrompt="1"/>
          </p:nvPr>
        </p:nvSpPr>
        <p:spPr>
          <a:xfrm>
            <a:off x="838199" y="0"/>
            <a:ext cx="10515600" cy="1325563"/>
          </a:xfrm>
        </p:spPr>
        <p:txBody>
          <a:bodyPr/>
          <a:lstStyle>
            <a:lvl1pPr algn="ctr">
              <a:defRPr b="1"/>
            </a:lvl1pPr>
          </a:lstStyle>
          <a:p>
            <a:r>
              <a:rPr lang="fr-FR"/>
              <a:t>Merci de votre attention !</a:t>
            </a:r>
          </a:p>
        </p:txBody>
      </p:sp>
      <p:cxnSp>
        <p:nvCxnSpPr>
          <p:cNvPr id="7" name="Connecteur droit 6">
            <a:extLst>
              <a:ext uri="{FF2B5EF4-FFF2-40B4-BE49-F238E27FC236}">
                <a16:creationId xmlns:a16="http://schemas.microsoft.com/office/drawing/2014/main" id="{79427A61-63DB-4621-89AA-62BC02F4E57D}"/>
              </a:ext>
            </a:extLst>
          </p:cNvPr>
          <p:cNvCxnSpPr>
            <a:cxnSpLocks/>
          </p:cNvCxnSpPr>
          <p:nvPr userDrawn="1"/>
        </p:nvCxnSpPr>
        <p:spPr>
          <a:xfrm flipH="1">
            <a:off x="5841424" y="107402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32717057-D32E-46C5-BE65-CFA5F5115A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99206" y="1887355"/>
            <a:ext cx="3749040" cy="2688336"/>
          </a:xfrm>
          <a:prstGeom prst="rect">
            <a:avLst/>
          </a:prstGeom>
        </p:spPr>
      </p:pic>
      <p:cxnSp>
        <p:nvCxnSpPr>
          <p:cNvPr id="9" name="Connecteur droit 8">
            <a:extLst>
              <a:ext uri="{FF2B5EF4-FFF2-40B4-BE49-F238E27FC236}">
                <a16:creationId xmlns:a16="http://schemas.microsoft.com/office/drawing/2014/main" id="{D83C89A4-D847-4ED6-9736-2672AD6699E6}"/>
              </a:ext>
            </a:extLst>
          </p:cNvPr>
          <p:cNvCxnSpPr/>
          <p:nvPr userDrawn="1"/>
        </p:nvCxnSpPr>
        <p:spPr>
          <a:xfrm>
            <a:off x="5149878" y="2137783"/>
            <a:ext cx="0" cy="221284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285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E6D8C3-8B50-15E1-752C-60458B11A72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8411FF0-D2FA-B764-2957-2F01C008A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E217DA8-A834-49AE-85DE-192CB3DBF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7E10EF2-EE4C-5A34-1C83-05FEA3992806}"/>
              </a:ext>
            </a:extLst>
          </p:cNvPr>
          <p:cNvSpPr>
            <a:spLocks noGrp="1"/>
          </p:cNvSpPr>
          <p:nvPr>
            <p:ph type="dt" sz="half" idx="10"/>
          </p:nvPr>
        </p:nvSpPr>
        <p:spPr/>
        <p:txBody>
          <a:bodyPr/>
          <a:lstStyle/>
          <a:p>
            <a:fld id="{FD5B6492-1D28-42AB-BDAA-0D10011EC417}" type="datetimeFigureOut">
              <a:rPr lang="fr-FR" smtClean="0"/>
              <a:t>14/10/2022</a:t>
            </a:fld>
            <a:endParaRPr lang="fr-FR"/>
          </a:p>
        </p:txBody>
      </p:sp>
      <p:sp>
        <p:nvSpPr>
          <p:cNvPr id="6" name="Espace réservé du pied de page 5">
            <a:extLst>
              <a:ext uri="{FF2B5EF4-FFF2-40B4-BE49-F238E27FC236}">
                <a16:creationId xmlns:a16="http://schemas.microsoft.com/office/drawing/2014/main" id="{E076922D-5C32-0FBC-65E5-5730BCFE3F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B1DA80-FD44-CB16-1D38-B575E74AFB42}"/>
              </a:ext>
            </a:extLst>
          </p:cNvPr>
          <p:cNvSpPr>
            <a:spLocks noGrp="1"/>
          </p:cNvSpPr>
          <p:nvPr>
            <p:ph type="sldNum" sz="quarter" idx="12"/>
          </p:nvPr>
        </p:nvSpPr>
        <p:spPr/>
        <p:txBody>
          <a:bodyPr/>
          <a:lstStyle/>
          <a:p>
            <a:fld id="{7D300F29-33FC-4309-B16C-355195E0ED8D}" type="slidenum">
              <a:rPr lang="fr-FR" smtClean="0"/>
              <a:t>‹N°›</a:t>
            </a:fld>
            <a:endParaRPr lang="fr-FR"/>
          </a:p>
        </p:txBody>
      </p:sp>
    </p:spTree>
    <p:extLst>
      <p:ext uri="{BB962C8B-B14F-4D97-AF65-F5344CB8AC3E}">
        <p14:creationId xmlns:p14="http://schemas.microsoft.com/office/powerpoint/2010/main" val="1309871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a:extLst>
              <a:ext uri="{FF2B5EF4-FFF2-40B4-BE49-F238E27FC236}">
                <a16:creationId xmlns:a16="http://schemas.microsoft.com/office/drawing/2014/main" id="{D87770F8-746D-4874-A5F9-B50595F75353}"/>
              </a:ext>
            </a:extLst>
          </p:cNvPr>
          <p:cNvSpPr>
            <a:spLocks noGrp="1"/>
          </p:cNvSpPr>
          <p:nvPr>
            <p:ph type="dt" sz="half" idx="2"/>
          </p:nvPr>
        </p:nvSpPr>
        <p:spPr>
          <a:xfrm>
            <a:off x="10992544" y="91232"/>
            <a:ext cx="1007435" cy="384048"/>
          </a:xfrm>
          <a:prstGeom prst="rect">
            <a:avLst/>
          </a:prstGeom>
        </p:spPr>
        <p:txBody>
          <a:bodyPr/>
          <a:lstStyle>
            <a:lvl1pPr>
              <a:defRPr sz="800"/>
            </a:lvl1pPr>
          </a:lstStyle>
          <a:p>
            <a:r>
              <a:rPr lang="fr-FR"/>
              <a:t>13/10/2022</a:t>
            </a:r>
          </a:p>
        </p:txBody>
      </p:sp>
      <p:sp>
        <p:nvSpPr>
          <p:cNvPr id="5" name="Espace réservé du pied de page 4">
            <a:extLst>
              <a:ext uri="{FF2B5EF4-FFF2-40B4-BE49-F238E27FC236}">
                <a16:creationId xmlns:a16="http://schemas.microsoft.com/office/drawing/2014/main" id="{C73AF8D1-0144-491B-B76F-63288541073D}"/>
              </a:ext>
            </a:extLst>
          </p:cNvPr>
          <p:cNvSpPr>
            <a:spLocks noGrp="1"/>
          </p:cNvSpPr>
          <p:nvPr>
            <p:ph type="ftr" sz="quarter" idx="3"/>
          </p:nvPr>
        </p:nvSpPr>
        <p:spPr>
          <a:xfrm>
            <a:off x="9840416" y="78532"/>
            <a:ext cx="1344149" cy="254124"/>
          </a:xfrm>
          <a:prstGeom prst="rect">
            <a:avLst/>
          </a:prstGeom>
        </p:spPr>
        <p:txBody>
          <a:bodyPr/>
          <a:lstStyle>
            <a:lvl1pPr>
              <a:defRPr sz="800"/>
            </a:lvl1pPr>
          </a:lstStyle>
          <a:p>
            <a:r>
              <a:rPr lang="fr-FR"/>
              <a:t>SRAE - ANEGJ - Pommes et Sens</a:t>
            </a:r>
          </a:p>
        </p:txBody>
      </p:sp>
    </p:spTree>
    <p:extLst>
      <p:ext uri="{BB962C8B-B14F-4D97-AF65-F5344CB8AC3E}">
        <p14:creationId xmlns:p14="http://schemas.microsoft.com/office/powerpoint/2010/main" val="37650919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a:prstGeom prst="rect">
            <a:avLst/>
          </a:prstGeom>
        </p:spPr>
        <p:txBody>
          <a:bodyPr/>
          <a:lstStyle>
            <a:lvl1pPr algn="l">
              <a:buNone/>
              <a:defRPr sz="3000" b="1" cap="small" baseline="0">
                <a:latin typeface="Arial" panose="020B0604020202020204" pitchFamily="34" charset="0"/>
                <a:cs typeface="Arial" panose="020B0604020202020204" pitchFamily="34" charset="0"/>
              </a:defRPr>
            </a:lvl1pPr>
          </a:lstStyle>
          <a:p>
            <a:r>
              <a:rPr kumimoji="0" lang="fr-FR"/>
              <a:t>Modifiez le style du titre</a:t>
            </a:r>
            <a:endParaRPr kumimoji="0" lang="en-US" dirty="0"/>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9" name="Rectangle 8"/>
          <p:cNvSpPr/>
          <p:nvPr/>
        </p:nvSpPr>
        <p:spPr bwMode="auto">
          <a:xfrm>
            <a:off x="508000" y="0"/>
            <a:ext cx="812800" cy="6858000"/>
          </a:xfrm>
          <a:prstGeom prst="rect">
            <a:avLst/>
          </a:prstGeom>
          <a:solidFill>
            <a:srgbClr val="23B7B0">
              <a:alpha val="53725"/>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rgbClr val="23B7B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rgbClr val="FFAFAF">
              <a:alpha val="7098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rgbClr val="167470">
                <a:alpha val="73000"/>
              </a:srgb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rgbClr val="6BE3DD"/>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rgbClr val="CB312B"/>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rgbClr val="23B7B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solidFill>
            <a:srgbClr val="16747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solidFill>
            <a:srgbClr val="16747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solidFill>
            <a:srgbClr val="6BE3DD"/>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solidFill>
            <a:srgbClr val="FFC5C5"/>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solidFill>
            <a:srgbClr val="6BE3DD"/>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Espace réservé de la date 27"/>
          <p:cNvSpPr txBox="1">
            <a:spLocks/>
          </p:cNvSpPr>
          <p:nvPr userDrawn="1"/>
        </p:nvSpPr>
        <p:spPr bwMode="auto">
          <a:xfrm rot="5400000">
            <a:off x="10733828" y="1110597"/>
            <a:ext cx="2286000" cy="508000"/>
          </a:xfrm>
          <a:prstGeom prst="rect">
            <a:avLst/>
          </a:prstGeom>
        </p:spPr>
        <p:txBody>
          <a:bodyPr vert="horz" anchor="ctr" anchorCtr="0"/>
          <a:lstStyle>
            <a:defPPr>
              <a:defRPr lang="en-US"/>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25" name="Espace réservé du pied de page 16"/>
          <p:cNvSpPr txBox="1">
            <a:spLocks/>
          </p:cNvSpPr>
          <p:nvPr userDrawn="1"/>
        </p:nvSpPr>
        <p:spPr bwMode="auto">
          <a:xfrm rot="5400000">
            <a:off x="10045959" y="4117661"/>
            <a:ext cx="3657600" cy="512064"/>
          </a:xfrm>
          <a:prstGeom prst="rect">
            <a:avLst/>
          </a:prstGeom>
        </p:spPr>
        <p:txBody>
          <a:bodyPr vert="horz" anchor="ctr" anchorCtr="0"/>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3135187250"/>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9" name="Espace réservé du contenu 8"/>
          <p:cNvSpPr>
            <a:spLocks noGrp="1"/>
          </p:cNvSpPr>
          <p:nvPr>
            <p:ph sz="quarter" idx="1"/>
          </p:nvPr>
        </p:nvSpPr>
        <p:spPr>
          <a:xfrm>
            <a:off x="609600" y="1600200"/>
            <a:ext cx="4876800" cy="4572000"/>
          </a:xfrm>
        </p:spPr>
        <p:txBody>
          <a:bodyPr/>
          <a:lstStyle>
            <a:lvl1pPr>
              <a:buClr>
                <a:srgbClr val="C00000"/>
              </a:buClr>
              <a:defRPr/>
            </a:lvl1pPr>
            <a:lvl2pPr marL="365760" indent="0">
              <a:buNone/>
              <a:defRPr/>
            </a:lvl2pPr>
            <a:lvl3pPr>
              <a:buClr>
                <a:srgbClr val="C00000"/>
              </a:buClr>
              <a:defRPr/>
            </a:lvl3pPr>
            <a:lvl4pPr>
              <a:buClr>
                <a:srgbClr val="C00000"/>
              </a:buClr>
              <a:defRPr/>
            </a:lvl4pPr>
          </a:lstStyle>
          <a:p>
            <a:pPr lvl="0" eaLnBrk="1" latinLnBrk="0" hangingPunct="1"/>
            <a:r>
              <a:rPr lang="fr-FR" dirty="0"/>
              <a:t>Modifiez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sp>
        <p:nvSpPr>
          <p:cNvPr id="11" name="Espace réservé du contenu 10"/>
          <p:cNvSpPr>
            <a:spLocks noGrp="1"/>
          </p:cNvSpPr>
          <p:nvPr>
            <p:ph sz="quarter" idx="2"/>
          </p:nvPr>
        </p:nvSpPr>
        <p:spPr>
          <a:xfrm>
            <a:off x="5693664" y="1600200"/>
            <a:ext cx="4876800" cy="4572000"/>
          </a:xfrm>
        </p:spPr>
        <p:txBody>
          <a:bodyPr/>
          <a:lstStyle>
            <a:lvl1pPr>
              <a:buClr>
                <a:srgbClr val="C00000"/>
              </a:buClr>
              <a:defRPr/>
            </a:lvl1pPr>
            <a:lvl2pPr>
              <a:buClr>
                <a:srgbClr val="C00000"/>
              </a:buClr>
              <a:defRPr/>
            </a:lvl2pPr>
            <a:lvl3pPr>
              <a:buClr>
                <a:srgbClr val="C00000"/>
              </a:buClr>
              <a:defRPr/>
            </a:lvl3pPr>
            <a:lvl4pPr>
              <a:buClr>
                <a:srgbClr val="C00000"/>
              </a:buClr>
              <a:defRPr/>
            </a:lvl4pPr>
          </a:lstStyle>
          <a:p>
            <a:pPr lvl="0" eaLnBrk="1" latinLnBrk="0" hangingPunct="1"/>
            <a:r>
              <a:rPr lang="fr-FR" dirty="0"/>
              <a:t>Modifiez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sp>
        <p:nvSpPr>
          <p:cNvPr id="10" name="Espace réservé du pied de page 16"/>
          <p:cNvSpPr txBox="1">
            <a:spLocks/>
          </p:cNvSpPr>
          <p:nvPr userDrawn="1"/>
        </p:nvSpPr>
        <p:spPr bwMode="auto">
          <a:xfrm rot="5400000">
            <a:off x="9515787" y="3633616"/>
            <a:ext cx="3657600" cy="512064"/>
          </a:xfrm>
          <a:prstGeom prst="rect">
            <a:avLst/>
          </a:prstGeom>
        </p:spPr>
        <p:txBody>
          <a:bodyPr vert="horz" anchor="ctr" anchorCtr="0"/>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6" name="Espace réservé de la date 3">
            <a:extLst>
              <a:ext uri="{FF2B5EF4-FFF2-40B4-BE49-F238E27FC236}">
                <a16:creationId xmlns:a16="http://schemas.microsoft.com/office/drawing/2014/main" id="{D87770F8-746D-4874-A5F9-B50595F75353}"/>
              </a:ext>
            </a:extLst>
          </p:cNvPr>
          <p:cNvSpPr>
            <a:spLocks noGrp="1"/>
          </p:cNvSpPr>
          <p:nvPr>
            <p:ph type="dt" sz="half" idx="10"/>
          </p:nvPr>
        </p:nvSpPr>
        <p:spPr>
          <a:xfrm>
            <a:off x="10992544" y="91232"/>
            <a:ext cx="1007435" cy="384048"/>
          </a:xfrm>
          <a:prstGeom prst="rect">
            <a:avLst/>
          </a:prstGeom>
        </p:spPr>
        <p:txBody>
          <a:bodyPr/>
          <a:lstStyle>
            <a:lvl1pPr>
              <a:defRPr sz="800"/>
            </a:lvl1pPr>
          </a:lstStyle>
          <a:p>
            <a:r>
              <a:rPr lang="fr-FR"/>
              <a:t>13/10/2022</a:t>
            </a:r>
          </a:p>
        </p:txBody>
      </p:sp>
      <p:sp>
        <p:nvSpPr>
          <p:cNvPr id="7" name="Espace réservé du pied de page 4">
            <a:extLst>
              <a:ext uri="{FF2B5EF4-FFF2-40B4-BE49-F238E27FC236}">
                <a16:creationId xmlns:a16="http://schemas.microsoft.com/office/drawing/2014/main" id="{C73AF8D1-0144-491B-B76F-63288541073D}"/>
              </a:ext>
            </a:extLst>
          </p:cNvPr>
          <p:cNvSpPr>
            <a:spLocks noGrp="1"/>
          </p:cNvSpPr>
          <p:nvPr>
            <p:ph type="ftr" sz="quarter" idx="3"/>
          </p:nvPr>
        </p:nvSpPr>
        <p:spPr>
          <a:xfrm>
            <a:off x="9840416" y="78532"/>
            <a:ext cx="1344149" cy="254124"/>
          </a:xfrm>
          <a:prstGeom prst="rect">
            <a:avLst/>
          </a:prstGeom>
        </p:spPr>
        <p:txBody>
          <a:bodyPr/>
          <a:lstStyle>
            <a:lvl1pPr>
              <a:defRPr sz="800"/>
            </a:lvl1pPr>
          </a:lstStyle>
          <a:p>
            <a:r>
              <a:rPr lang="fr-FR"/>
              <a:t>SRAE - ANEGJ - Pommes et Sens</a:t>
            </a:r>
          </a:p>
        </p:txBody>
      </p:sp>
    </p:spTree>
    <p:extLst>
      <p:ext uri="{BB962C8B-B14F-4D97-AF65-F5344CB8AC3E}">
        <p14:creationId xmlns:p14="http://schemas.microsoft.com/office/powerpoint/2010/main" val="420358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a:prstGeom prst="rect">
            <a:avLst/>
          </a:prstGeom>
        </p:spPr>
        <p:txBody>
          <a:bodyPr anchor="b"/>
          <a:lstStyle>
            <a:lvl1pPr>
              <a:defRPr>
                <a:latin typeface="Arial" panose="020B0604020202020204" pitchFamily="34" charset="0"/>
                <a:cs typeface="Arial" panose="020B0604020202020204" pitchFamily="34" charset="0"/>
              </a:defRPr>
            </a:lvl1pPr>
          </a:lstStyle>
          <a:p>
            <a:r>
              <a:rPr kumimoji="0" lang="fr-FR"/>
              <a:t>Modifiez le style du titre</a:t>
            </a:r>
            <a:endParaRPr kumimoji="0" lang="en-US" dirty="0"/>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rgbClr val="C00000"/>
          </a:solidFill>
          <a:ln>
            <a:solidFill>
              <a:srgbClr val="C00000"/>
            </a:solidFill>
          </a:ln>
        </p:spPr>
        <p:txBody>
          <a:bodyPr rtlCol="0" anchor="ctr">
            <a:noAutofit/>
          </a:bodyPr>
          <a:lstStyle>
            <a:lvl1pPr marL="0" indent="0">
              <a:buFontTx/>
              <a:buNone/>
              <a:defRPr sz="2000" b="1">
                <a:solidFill>
                  <a:srgbClr val="FFFFFF"/>
                </a:solidFill>
              </a:defRPr>
            </a:lvl1pPr>
          </a:lstStyle>
          <a:p>
            <a:pPr lvl="0" eaLnBrk="1" latinLnBrk="0" hangingPunct="1"/>
            <a:r>
              <a:rPr kumimoji="0" lang="fr-FR" dirty="0"/>
              <a:t>Modifiez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rgbClr val="C00000"/>
          </a:solidFill>
          <a:ln>
            <a:solidFill>
              <a:srgbClr val="C00000"/>
            </a:solidFill>
          </a:ln>
        </p:spPr>
        <p:txBody>
          <a:bodyPr rtlCol="0" anchor="ctr">
            <a:noAutofit/>
          </a:bodyPr>
          <a:lstStyle>
            <a:lvl1pPr marL="0" indent="0">
              <a:buFontTx/>
              <a:buNone/>
              <a:defRPr sz="2000" b="1">
                <a:solidFill>
                  <a:srgbClr val="FFFFFF"/>
                </a:solidFill>
              </a:defRPr>
            </a:lvl1pPr>
          </a:lstStyle>
          <a:p>
            <a:pPr lvl="0" eaLnBrk="1" latinLnBrk="0" hangingPunct="1"/>
            <a:r>
              <a:rPr kumimoji="0" lang="fr-FR" dirty="0"/>
              <a:t>Modifiez les styles du texte du masque</a:t>
            </a:r>
          </a:p>
        </p:txBody>
      </p:sp>
      <p:sp>
        <p:nvSpPr>
          <p:cNvPr id="8" name="Espace réservé de la date 3">
            <a:extLst>
              <a:ext uri="{FF2B5EF4-FFF2-40B4-BE49-F238E27FC236}">
                <a16:creationId xmlns:a16="http://schemas.microsoft.com/office/drawing/2014/main" id="{D87770F8-746D-4874-A5F9-B50595F75353}"/>
              </a:ext>
            </a:extLst>
          </p:cNvPr>
          <p:cNvSpPr>
            <a:spLocks noGrp="1"/>
          </p:cNvSpPr>
          <p:nvPr>
            <p:ph type="dt" sz="half" idx="10"/>
          </p:nvPr>
        </p:nvSpPr>
        <p:spPr>
          <a:xfrm>
            <a:off x="10992544" y="91232"/>
            <a:ext cx="1007435" cy="384048"/>
          </a:xfrm>
          <a:prstGeom prst="rect">
            <a:avLst/>
          </a:prstGeom>
        </p:spPr>
        <p:txBody>
          <a:bodyPr/>
          <a:lstStyle>
            <a:lvl1pPr>
              <a:defRPr sz="800"/>
            </a:lvl1pPr>
          </a:lstStyle>
          <a:p>
            <a:r>
              <a:rPr lang="fr-FR"/>
              <a:t>13/10/2022</a:t>
            </a:r>
          </a:p>
        </p:txBody>
      </p:sp>
      <p:sp>
        <p:nvSpPr>
          <p:cNvPr id="9" name="Espace réservé du pied de page 4">
            <a:extLst>
              <a:ext uri="{FF2B5EF4-FFF2-40B4-BE49-F238E27FC236}">
                <a16:creationId xmlns:a16="http://schemas.microsoft.com/office/drawing/2014/main" id="{C73AF8D1-0144-491B-B76F-63288541073D}"/>
              </a:ext>
            </a:extLst>
          </p:cNvPr>
          <p:cNvSpPr>
            <a:spLocks noGrp="1"/>
          </p:cNvSpPr>
          <p:nvPr>
            <p:ph type="ftr" sz="quarter" idx="11"/>
          </p:nvPr>
        </p:nvSpPr>
        <p:spPr>
          <a:xfrm>
            <a:off x="9840416" y="78532"/>
            <a:ext cx="1344149" cy="254124"/>
          </a:xfrm>
          <a:prstGeom prst="rect">
            <a:avLst/>
          </a:prstGeom>
        </p:spPr>
        <p:txBody>
          <a:bodyPr/>
          <a:lstStyle>
            <a:lvl1pPr>
              <a:defRPr sz="800"/>
            </a:lvl1pPr>
          </a:lstStyle>
          <a:p>
            <a:r>
              <a:rPr lang="fr-FR"/>
              <a:t>SRAE - ANEGJ - Pommes et Sens</a:t>
            </a:r>
          </a:p>
        </p:txBody>
      </p:sp>
    </p:spTree>
    <p:extLst>
      <p:ext uri="{BB962C8B-B14F-4D97-AF65-F5344CB8AC3E}">
        <p14:creationId xmlns:p14="http://schemas.microsoft.com/office/powerpoint/2010/main" val="2959179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9956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kumimoji="0" lang="fr-FR"/>
              <a:t>Modifiez le style du titre</a:t>
            </a:r>
            <a:endParaRPr kumimoji="0" lang="en-US" dirty="0"/>
          </a:p>
        </p:txBody>
      </p:sp>
      <p:sp>
        <p:nvSpPr>
          <p:cNvPr id="4" name="Espace réservé de la date 3">
            <a:extLst>
              <a:ext uri="{FF2B5EF4-FFF2-40B4-BE49-F238E27FC236}">
                <a16:creationId xmlns:a16="http://schemas.microsoft.com/office/drawing/2014/main" id="{D87770F8-746D-4874-A5F9-B50595F75353}"/>
              </a:ext>
            </a:extLst>
          </p:cNvPr>
          <p:cNvSpPr>
            <a:spLocks noGrp="1"/>
          </p:cNvSpPr>
          <p:nvPr>
            <p:ph type="dt" sz="half" idx="2"/>
          </p:nvPr>
        </p:nvSpPr>
        <p:spPr>
          <a:xfrm>
            <a:off x="10992544" y="91232"/>
            <a:ext cx="1007435" cy="384048"/>
          </a:xfrm>
          <a:prstGeom prst="rect">
            <a:avLst/>
          </a:prstGeom>
        </p:spPr>
        <p:txBody>
          <a:bodyPr/>
          <a:lstStyle>
            <a:lvl1pPr>
              <a:defRPr sz="800"/>
            </a:lvl1pPr>
          </a:lstStyle>
          <a:p>
            <a:r>
              <a:rPr lang="fr-FR"/>
              <a:t>13/10/2022</a:t>
            </a:r>
          </a:p>
        </p:txBody>
      </p:sp>
      <p:sp>
        <p:nvSpPr>
          <p:cNvPr id="5" name="Espace réservé du pied de page 4">
            <a:extLst>
              <a:ext uri="{FF2B5EF4-FFF2-40B4-BE49-F238E27FC236}">
                <a16:creationId xmlns:a16="http://schemas.microsoft.com/office/drawing/2014/main" id="{C73AF8D1-0144-491B-B76F-63288541073D}"/>
              </a:ext>
            </a:extLst>
          </p:cNvPr>
          <p:cNvSpPr>
            <a:spLocks noGrp="1"/>
          </p:cNvSpPr>
          <p:nvPr>
            <p:ph type="ftr" sz="quarter" idx="3"/>
          </p:nvPr>
        </p:nvSpPr>
        <p:spPr>
          <a:xfrm>
            <a:off x="9840416" y="78532"/>
            <a:ext cx="1344149" cy="254124"/>
          </a:xfrm>
          <a:prstGeom prst="rect">
            <a:avLst/>
          </a:prstGeom>
        </p:spPr>
        <p:txBody>
          <a:bodyPr/>
          <a:lstStyle>
            <a:lvl1pPr>
              <a:defRPr sz="800"/>
            </a:lvl1pPr>
          </a:lstStyle>
          <a:p>
            <a:r>
              <a:rPr lang="fr-FR"/>
              <a:t>SRAE - ANEGJ - Pommes et Sens</a:t>
            </a:r>
          </a:p>
        </p:txBody>
      </p:sp>
    </p:spTree>
    <p:extLst>
      <p:ext uri="{BB962C8B-B14F-4D97-AF65-F5344CB8AC3E}">
        <p14:creationId xmlns:p14="http://schemas.microsoft.com/office/powerpoint/2010/main" val="306972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E463C9-EDD3-4B18-9723-BD458196C8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21109" y="5533072"/>
            <a:ext cx="1663547" cy="1325563"/>
          </a:xfrm>
          <a:prstGeom prst="rect">
            <a:avLst/>
          </a:prstGeom>
          <a:solidFill>
            <a:srgbClr val="F29200"/>
          </a:solidFill>
        </p:spPr>
      </p:pic>
      <p:pic>
        <p:nvPicPr>
          <p:cNvPr id="9" name="Image 8">
            <a:extLst>
              <a:ext uri="{FF2B5EF4-FFF2-40B4-BE49-F238E27FC236}">
                <a16:creationId xmlns:a16="http://schemas.microsoft.com/office/drawing/2014/main" id="{AACA8723-6FF8-4BA2-BB87-41ACF31711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44081" y="721278"/>
            <a:ext cx="1364342" cy="2911636"/>
          </a:xfrm>
          <a:prstGeom prst="rect">
            <a:avLst/>
          </a:prstGeom>
        </p:spPr>
      </p:pic>
      <p:sp>
        <p:nvSpPr>
          <p:cNvPr id="2" name="Titre 1">
            <a:extLst>
              <a:ext uri="{FF2B5EF4-FFF2-40B4-BE49-F238E27FC236}">
                <a16:creationId xmlns:a16="http://schemas.microsoft.com/office/drawing/2014/main" id="{69BC207E-28ED-4963-B14E-9A1F864499CC}"/>
              </a:ext>
            </a:extLst>
          </p:cNvPr>
          <p:cNvSpPr>
            <a:spLocks noGrp="1"/>
          </p:cNvSpPr>
          <p:nvPr>
            <p:ph type="title"/>
          </p:nvPr>
        </p:nvSpPr>
        <p:spPr/>
        <p:txBody>
          <a:bodyPr/>
          <a:lstStyle/>
          <a:p>
            <a:r>
              <a:rPr lang="fr-FR"/>
              <a:t>Modifiez le style du titre</a:t>
            </a:r>
          </a:p>
        </p:txBody>
      </p:sp>
      <p:sp>
        <p:nvSpPr>
          <p:cNvPr id="4" name="Espace réservé du contenu 3">
            <a:extLst>
              <a:ext uri="{FF2B5EF4-FFF2-40B4-BE49-F238E27FC236}">
                <a16:creationId xmlns:a16="http://schemas.microsoft.com/office/drawing/2014/main" id="{29EABA01-133F-474E-B8E9-3AC560D39D7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59AC12E8-85AD-41DB-AE98-B53F134EC8B9}"/>
              </a:ext>
            </a:extLst>
          </p:cNvPr>
          <p:cNvSpPr>
            <a:spLocks noGrp="1"/>
          </p:cNvSpPr>
          <p:nvPr>
            <p:ph type="ftr" sz="quarter" idx="11"/>
          </p:nvPr>
        </p:nvSpPr>
        <p:spPr/>
        <p:txBody>
          <a:bodyPr/>
          <a:lstStyle/>
          <a:p>
            <a:fld id="{FA304E6C-D783-45C0-8C1F-6D3AFCA746F7}" type="slidenum">
              <a:rPr lang="fr-FR" smtClean="0"/>
              <a:pPr/>
              <a:t>‹N°›</a:t>
            </a:fld>
            <a:endParaRPr lang="fr-FR"/>
          </a:p>
        </p:txBody>
      </p:sp>
      <p:cxnSp>
        <p:nvCxnSpPr>
          <p:cNvPr id="10" name="Connecteur droit 9">
            <a:extLst>
              <a:ext uri="{FF2B5EF4-FFF2-40B4-BE49-F238E27FC236}">
                <a16:creationId xmlns:a16="http://schemas.microsoft.com/office/drawing/2014/main" id="{8720B911-3576-4766-9389-DE628971021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65FE88C9-D23D-49A8-88A6-0E97BD6133E9}"/>
              </a:ext>
            </a:extLst>
          </p:cNvPr>
          <p:cNvCxnSpPr>
            <a:cxnSpLocks/>
          </p:cNvCxnSpPr>
          <p:nvPr userDrawn="1"/>
        </p:nvCxnSpPr>
        <p:spPr>
          <a:xfrm flipV="1">
            <a:off x="6096000" y="1823255"/>
            <a:ext cx="1" cy="4353708"/>
          </a:xfrm>
          <a:prstGeom prst="line">
            <a:avLst/>
          </a:prstGeom>
          <a:ln w="38100">
            <a:solidFill>
              <a:srgbClr val="FFBD5D"/>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12">
            <a:extLst>
              <a:ext uri="{FF2B5EF4-FFF2-40B4-BE49-F238E27FC236}">
                <a16:creationId xmlns:a16="http://schemas.microsoft.com/office/drawing/2014/main" id="{ABEE41EB-D6A0-4B0D-B832-562D12CEBC1B}"/>
              </a:ext>
            </a:extLst>
          </p:cNvPr>
          <p:cNvSpPr>
            <a:spLocks noGrp="1"/>
          </p:cNvSpPr>
          <p:nvPr>
            <p:ph type="pic" sz="quarter" idx="12"/>
          </p:nvPr>
        </p:nvSpPr>
        <p:spPr>
          <a:xfrm>
            <a:off x="838199" y="1849564"/>
            <a:ext cx="5181593" cy="4351338"/>
          </a:xfrm>
          <a:solidFill>
            <a:srgbClr val="F29200"/>
          </a:solidFill>
        </p:spPr>
        <p:txBody>
          <a:bodyPr/>
          <a:lstStyle/>
          <a:p>
            <a:endParaRPr lang="fr-FR"/>
          </a:p>
        </p:txBody>
      </p:sp>
    </p:spTree>
    <p:extLst>
      <p:ext uri="{BB962C8B-B14F-4D97-AF65-F5344CB8AC3E}">
        <p14:creationId xmlns:p14="http://schemas.microsoft.com/office/powerpoint/2010/main" val="2771787953"/>
      </p:ext>
    </p:extLst>
  </p:cSld>
  <p:clrMapOvr>
    <a:masterClrMapping/>
  </p:clrMapOvr>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e la date 3">
            <a:extLst>
              <a:ext uri="{FF2B5EF4-FFF2-40B4-BE49-F238E27FC236}">
                <a16:creationId xmlns:a16="http://schemas.microsoft.com/office/drawing/2014/main" id="{D87770F8-746D-4874-A5F9-B50595F75353}"/>
              </a:ext>
            </a:extLst>
          </p:cNvPr>
          <p:cNvSpPr>
            <a:spLocks noGrp="1"/>
          </p:cNvSpPr>
          <p:nvPr>
            <p:ph type="dt" sz="half" idx="2"/>
          </p:nvPr>
        </p:nvSpPr>
        <p:spPr>
          <a:xfrm>
            <a:off x="10992544" y="91232"/>
            <a:ext cx="1007435" cy="384048"/>
          </a:xfrm>
          <a:prstGeom prst="rect">
            <a:avLst/>
          </a:prstGeom>
        </p:spPr>
        <p:txBody>
          <a:bodyPr/>
          <a:lstStyle>
            <a:lvl1pPr>
              <a:defRPr sz="800"/>
            </a:lvl1pPr>
          </a:lstStyle>
          <a:p>
            <a:r>
              <a:rPr lang="fr-FR"/>
              <a:t>13/10/2022</a:t>
            </a:r>
          </a:p>
        </p:txBody>
      </p:sp>
      <p:sp>
        <p:nvSpPr>
          <p:cNvPr id="4" name="Espace réservé du pied de page 4">
            <a:extLst>
              <a:ext uri="{FF2B5EF4-FFF2-40B4-BE49-F238E27FC236}">
                <a16:creationId xmlns:a16="http://schemas.microsoft.com/office/drawing/2014/main" id="{C73AF8D1-0144-491B-B76F-63288541073D}"/>
              </a:ext>
            </a:extLst>
          </p:cNvPr>
          <p:cNvSpPr>
            <a:spLocks noGrp="1"/>
          </p:cNvSpPr>
          <p:nvPr>
            <p:ph type="ftr" sz="quarter" idx="3"/>
          </p:nvPr>
        </p:nvSpPr>
        <p:spPr>
          <a:xfrm>
            <a:off x="9840416" y="78532"/>
            <a:ext cx="1344149" cy="254124"/>
          </a:xfrm>
          <a:prstGeom prst="rect">
            <a:avLst/>
          </a:prstGeom>
        </p:spPr>
        <p:txBody>
          <a:bodyPr/>
          <a:lstStyle>
            <a:lvl1pPr>
              <a:defRPr sz="800"/>
            </a:lvl1pPr>
          </a:lstStyle>
          <a:p>
            <a:r>
              <a:rPr lang="fr-FR"/>
              <a:t>SRAE - ANEGJ - Pommes et Sens</a:t>
            </a:r>
          </a:p>
        </p:txBody>
      </p:sp>
    </p:spTree>
    <p:extLst>
      <p:ext uri="{BB962C8B-B14F-4D97-AF65-F5344CB8AC3E}">
        <p14:creationId xmlns:p14="http://schemas.microsoft.com/office/powerpoint/2010/main" val="585814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a:prstGeom prst="rect">
            <a:avLst/>
          </a:prstGeom>
        </p:spPr>
        <p:txBody>
          <a:bodyPr anchor="b"/>
          <a:lstStyle>
            <a:lvl1pPr algn="l">
              <a:buNone/>
              <a:defRPr sz="2000" b="1" cap="small" baseline="0">
                <a:latin typeface="Arial" panose="020B0604020202020204" pitchFamily="34" charset="0"/>
                <a:cs typeface="Arial" panose="020B0604020202020204" pitchFamily="34" charset="0"/>
              </a:defRPr>
            </a:lvl1pPr>
          </a:lstStyle>
          <a:p>
            <a:r>
              <a:rPr kumimoji="0" lang="fr-FR"/>
              <a:t>Modifiez le style du titre</a:t>
            </a:r>
            <a:endParaRPr kumimoji="0" lang="en-US" dirty="0"/>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Connecteur droit 7"/>
          <p:cNvSpPr>
            <a:spLocks noChangeShapeType="1"/>
          </p:cNvSpPr>
          <p:nvPr/>
        </p:nvSpPr>
        <p:spPr bwMode="auto">
          <a:xfrm>
            <a:off x="8400256"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4" name="Espace réservé de la date 3">
            <a:extLst>
              <a:ext uri="{FF2B5EF4-FFF2-40B4-BE49-F238E27FC236}">
                <a16:creationId xmlns:a16="http://schemas.microsoft.com/office/drawing/2014/main" id="{D87770F8-746D-4874-A5F9-B50595F75353}"/>
              </a:ext>
            </a:extLst>
          </p:cNvPr>
          <p:cNvSpPr>
            <a:spLocks noGrp="1"/>
          </p:cNvSpPr>
          <p:nvPr>
            <p:ph type="dt" sz="half" idx="10"/>
          </p:nvPr>
        </p:nvSpPr>
        <p:spPr>
          <a:xfrm>
            <a:off x="10992544" y="91232"/>
            <a:ext cx="1007435" cy="384048"/>
          </a:xfrm>
          <a:prstGeom prst="rect">
            <a:avLst/>
          </a:prstGeom>
        </p:spPr>
        <p:txBody>
          <a:bodyPr/>
          <a:lstStyle>
            <a:lvl1pPr>
              <a:defRPr sz="800"/>
            </a:lvl1pPr>
          </a:lstStyle>
          <a:p>
            <a:r>
              <a:rPr lang="fr-FR"/>
              <a:t>13/10/2022</a:t>
            </a:r>
          </a:p>
        </p:txBody>
      </p:sp>
      <p:sp>
        <p:nvSpPr>
          <p:cNvPr id="15" name="Espace réservé du pied de page 4">
            <a:extLst>
              <a:ext uri="{FF2B5EF4-FFF2-40B4-BE49-F238E27FC236}">
                <a16:creationId xmlns:a16="http://schemas.microsoft.com/office/drawing/2014/main" id="{C73AF8D1-0144-491B-B76F-63288541073D}"/>
              </a:ext>
            </a:extLst>
          </p:cNvPr>
          <p:cNvSpPr>
            <a:spLocks noGrp="1"/>
          </p:cNvSpPr>
          <p:nvPr>
            <p:ph type="ftr" sz="quarter" idx="3"/>
          </p:nvPr>
        </p:nvSpPr>
        <p:spPr>
          <a:xfrm>
            <a:off x="9840416" y="78532"/>
            <a:ext cx="1344149" cy="254124"/>
          </a:xfrm>
          <a:prstGeom prst="rect">
            <a:avLst/>
          </a:prstGeom>
        </p:spPr>
        <p:txBody>
          <a:bodyPr/>
          <a:lstStyle>
            <a:lvl1pPr>
              <a:defRPr sz="800"/>
            </a:lvl1pPr>
          </a:lstStyle>
          <a:p>
            <a:r>
              <a:rPr lang="fr-FR"/>
              <a:t>SRAE - ANEGJ - Pommes et Sens</a:t>
            </a:r>
          </a:p>
        </p:txBody>
      </p:sp>
    </p:spTree>
    <p:extLst>
      <p:ext uri="{BB962C8B-B14F-4D97-AF65-F5344CB8AC3E}">
        <p14:creationId xmlns:p14="http://schemas.microsoft.com/office/powerpoint/2010/main" val="1713084554"/>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 name="Titre 1"/>
          <p:cNvSpPr>
            <a:spLocks noGrp="1"/>
          </p:cNvSpPr>
          <p:nvPr>
            <p:ph type="title"/>
          </p:nvPr>
        </p:nvSpPr>
        <p:spPr>
          <a:xfrm rot="5400000">
            <a:off x="5518404" y="3124200"/>
            <a:ext cx="6309360" cy="609600"/>
          </a:xfrm>
          <a:prstGeom prst="rect">
            <a:avLst/>
          </a:prstGeom>
        </p:spPr>
        <p:txBody>
          <a:bodyPr anchor="b"/>
          <a:lstStyle>
            <a:lvl1pPr algn="l">
              <a:buNone/>
              <a:defRPr sz="2000" b="1"/>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Tree>
    <p:extLst>
      <p:ext uri="{BB962C8B-B14F-4D97-AF65-F5344CB8AC3E}">
        <p14:creationId xmlns:p14="http://schemas.microsoft.com/office/powerpoint/2010/main" val="16606385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9956800" cy="1143000"/>
          </a:xfrm>
          <a:prstGeom prst="rect">
            <a:avLst/>
          </a:prstGeom>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e la date 3">
            <a:extLst>
              <a:ext uri="{FF2B5EF4-FFF2-40B4-BE49-F238E27FC236}">
                <a16:creationId xmlns:a16="http://schemas.microsoft.com/office/drawing/2014/main" id="{D87770F8-746D-4874-A5F9-B50595F75353}"/>
              </a:ext>
            </a:extLst>
          </p:cNvPr>
          <p:cNvSpPr>
            <a:spLocks noGrp="1"/>
          </p:cNvSpPr>
          <p:nvPr>
            <p:ph type="dt" sz="half" idx="2"/>
          </p:nvPr>
        </p:nvSpPr>
        <p:spPr>
          <a:xfrm>
            <a:off x="10992544" y="91232"/>
            <a:ext cx="1007435" cy="384048"/>
          </a:xfrm>
          <a:prstGeom prst="rect">
            <a:avLst/>
          </a:prstGeom>
        </p:spPr>
        <p:txBody>
          <a:bodyPr/>
          <a:lstStyle>
            <a:lvl1pPr>
              <a:defRPr sz="800"/>
            </a:lvl1pPr>
          </a:lstStyle>
          <a:p>
            <a:r>
              <a:rPr lang="fr-FR"/>
              <a:t>13/10/2022</a:t>
            </a:r>
          </a:p>
        </p:txBody>
      </p:sp>
      <p:sp>
        <p:nvSpPr>
          <p:cNvPr id="7" name="Espace réservé du pied de page 4">
            <a:extLst>
              <a:ext uri="{FF2B5EF4-FFF2-40B4-BE49-F238E27FC236}">
                <a16:creationId xmlns:a16="http://schemas.microsoft.com/office/drawing/2014/main" id="{C73AF8D1-0144-491B-B76F-63288541073D}"/>
              </a:ext>
            </a:extLst>
          </p:cNvPr>
          <p:cNvSpPr>
            <a:spLocks noGrp="1"/>
          </p:cNvSpPr>
          <p:nvPr>
            <p:ph type="ftr" sz="quarter" idx="3"/>
          </p:nvPr>
        </p:nvSpPr>
        <p:spPr>
          <a:xfrm>
            <a:off x="9840416" y="78532"/>
            <a:ext cx="1344149" cy="254124"/>
          </a:xfrm>
          <a:prstGeom prst="rect">
            <a:avLst/>
          </a:prstGeom>
        </p:spPr>
        <p:txBody>
          <a:bodyPr/>
          <a:lstStyle>
            <a:lvl1pPr>
              <a:defRPr sz="800"/>
            </a:lvl1pPr>
          </a:lstStyle>
          <a:p>
            <a:r>
              <a:rPr lang="fr-FR"/>
              <a:t>SRAE - ANEGJ - Pommes et Sens</a:t>
            </a:r>
          </a:p>
        </p:txBody>
      </p:sp>
    </p:spTree>
    <p:extLst>
      <p:ext uri="{BB962C8B-B14F-4D97-AF65-F5344CB8AC3E}">
        <p14:creationId xmlns:p14="http://schemas.microsoft.com/office/powerpoint/2010/main" val="13003397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a:prstGeom prst="rect">
            <a:avLst/>
          </a:prstGeo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e la date 3">
            <a:extLst>
              <a:ext uri="{FF2B5EF4-FFF2-40B4-BE49-F238E27FC236}">
                <a16:creationId xmlns:a16="http://schemas.microsoft.com/office/drawing/2014/main" id="{D87770F8-746D-4874-A5F9-B50595F75353}"/>
              </a:ext>
            </a:extLst>
          </p:cNvPr>
          <p:cNvSpPr>
            <a:spLocks noGrp="1"/>
          </p:cNvSpPr>
          <p:nvPr>
            <p:ph type="dt" sz="half" idx="2"/>
          </p:nvPr>
        </p:nvSpPr>
        <p:spPr>
          <a:xfrm>
            <a:off x="10992544" y="91232"/>
            <a:ext cx="1007435" cy="384048"/>
          </a:xfrm>
          <a:prstGeom prst="rect">
            <a:avLst/>
          </a:prstGeom>
        </p:spPr>
        <p:txBody>
          <a:bodyPr/>
          <a:lstStyle>
            <a:lvl1pPr>
              <a:defRPr sz="800"/>
            </a:lvl1pPr>
          </a:lstStyle>
          <a:p>
            <a:r>
              <a:rPr lang="fr-FR"/>
              <a:t>13/10/2022</a:t>
            </a:r>
          </a:p>
        </p:txBody>
      </p:sp>
      <p:sp>
        <p:nvSpPr>
          <p:cNvPr id="7" name="Espace réservé du pied de page 4">
            <a:extLst>
              <a:ext uri="{FF2B5EF4-FFF2-40B4-BE49-F238E27FC236}">
                <a16:creationId xmlns:a16="http://schemas.microsoft.com/office/drawing/2014/main" id="{C73AF8D1-0144-491B-B76F-63288541073D}"/>
              </a:ext>
            </a:extLst>
          </p:cNvPr>
          <p:cNvSpPr>
            <a:spLocks noGrp="1"/>
          </p:cNvSpPr>
          <p:nvPr>
            <p:ph type="ftr" sz="quarter" idx="3"/>
          </p:nvPr>
        </p:nvSpPr>
        <p:spPr>
          <a:xfrm>
            <a:off x="9840416" y="78532"/>
            <a:ext cx="1344149" cy="254124"/>
          </a:xfrm>
          <a:prstGeom prst="rect">
            <a:avLst/>
          </a:prstGeom>
        </p:spPr>
        <p:txBody>
          <a:bodyPr/>
          <a:lstStyle>
            <a:lvl1pPr>
              <a:defRPr sz="800"/>
            </a:lvl1pPr>
          </a:lstStyle>
          <a:p>
            <a:r>
              <a:rPr lang="fr-FR"/>
              <a:t>SRAE - ANEGJ - Pommes et Sens</a:t>
            </a:r>
          </a:p>
        </p:txBody>
      </p:sp>
    </p:spTree>
    <p:extLst>
      <p:ext uri="{BB962C8B-B14F-4D97-AF65-F5344CB8AC3E}">
        <p14:creationId xmlns:p14="http://schemas.microsoft.com/office/powerpoint/2010/main" val="38738283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C7CD5E-F065-4914-BD32-4D03CD43F615}"/>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A18C5CD7-D4E1-4310-9F3A-A62285A32311}"/>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87770F8-746D-4874-A5F9-B50595F75353}"/>
              </a:ext>
            </a:extLst>
          </p:cNvPr>
          <p:cNvSpPr>
            <a:spLocks noGrp="1"/>
          </p:cNvSpPr>
          <p:nvPr>
            <p:ph type="dt" sz="half" idx="10"/>
          </p:nvPr>
        </p:nvSpPr>
        <p:spPr>
          <a:xfrm>
            <a:off x="10992544" y="11212"/>
            <a:ext cx="1007435" cy="384048"/>
          </a:xfrm>
          <a:prstGeom prst="rect">
            <a:avLst/>
          </a:prstGeom>
        </p:spPr>
        <p:txBody>
          <a:bodyPr/>
          <a:lstStyle>
            <a:lvl1pPr>
              <a:defRPr sz="800"/>
            </a:lvl1pPr>
          </a:lstStyle>
          <a:p>
            <a:r>
              <a:rPr lang="fr-FR"/>
              <a:t>13/10/2022</a:t>
            </a:r>
          </a:p>
        </p:txBody>
      </p:sp>
      <p:sp>
        <p:nvSpPr>
          <p:cNvPr id="5" name="Espace réservé du pied de page 4">
            <a:extLst>
              <a:ext uri="{FF2B5EF4-FFF2-40B4-BE49-F238E27FC236}">
                <a16:creationId xmlns:a16="http://schemas.microsoft.com/office/drawing/2014/main" id="{C73AF8D1-0144-491B-B76F-63288541073D}"/>
              </a:ext>
            </a:extLst>
          </p:cNvPr>
          <p:cNvSpPr>
            <a:spLocks noGrp="1"/>
          </p:cNvSpPr>
          <p:nvPr>
            <p:ph type="ftr" sz="quarter" idx="11"/>
          </p:nvPr>
        </p:nvSpPr>
        <p:spPr>
          <a:xfrm>
            <a:off x="9840416" y="78532"/>
            <a:ext cx="1344149" cy="254124"/>
          </a:xfrm>
          <a:prstGeom prst="rect">
            <a:avLst/>
          </a:prstGeom>
        </p:spPr>
        <p:txBody>
          <a:bodyPr/>
          <a:lstStyle>
            <a:lvl1pPr>
              <a:defRPr sz="800"/>
            </a:lvl1pPr>
          </a:lstStyle>
          <a:p>
            <a:r>
              <a:rPr lang="fr-FR"/>
              <a:t>SRAE - ANEGJ - Pommes et Sens</a:t>
            </a:r>
          </a:p>
        </p:txBody>
      </p:sp>
    </p:spTree>
    <p:extLst>
      <p:ext uri="{BB962C8B-B14F-4D97-AF65-F5344CB8AC3E}">
        <p14:creationId xmlns:p14="http://schemas.microsoft.com/office/powerpoint/2010/main" val="5444822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42E2A-466D-4D5B-8914-16D2DB3C4E42}"/>
              </a:ext>
            </a:extLst>
          </p:cNvPr>
          <p:cNvSpPr>
            <a:spLocks noGrp="1"/>
          </p:cNvSpPr>
          <p:nvPr>
            <p:ph type="title"/>
          </p:nvPr>
        </p:nvSpPr>
        <p:spPr>
          <a:xfrm>
            <a:off x="838200" y="365127"/>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D4C9A8DA-E4B2-4375-87DF-B6B56790A3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3E0DAB3-5762-424C-A2E3-AF33F3A7D7C4}"/>
              </a:ext>
            </a:extLst>
          </p:cNvPr>
          <p:cNvSpPr>
            <a:spLocks noGrp="1"/>
          </p:cNvSpPr>
          <p:nvPr>
            <p:ph type="dt" sz="half" idx="10"/>
          </p:nvPr>
        </p:nvSpPr>
        <p:spPr/>
        <p:txBody>
          <a:bodyPr/>
          <a:lstStyle/>
          <a:p>
            <a:r>
              <a:rPr lang="fr-FR"/>
              <a:t>13/10/2022</a:t>
            </a:r>
          </a:p>
        </p:txBody>
      </p:sp>
      <p:sp>
        <p:nvSpPr>
          <p:cNvPr id="5" name="Espace réservé du pied de page 4">
            <a:extLst>
              <a:ext uri="{FF2B5EF4-FFF2-40B4-BE49-F238E27FC236}">
                <a16:creationId xmlns:a16="http://schemas.microsoft.com/office/drawing/2014/main" id="{7B4BC863-CA30-4D2E-8557-20FDD23DF744}"/>
              </a:ext>
            </a:extLst>
          </p:cNvPr>
          <p:cNvSpPr>
            <a:spLocks noGrp="1"/>
          </p:cNvSpPr>
          <p:nvPr>
            <p:ph type="ftr" sz="quarter" idx="11"/>
          </p:nvPr>
        </p:nvSpPr>
        <p:spPr/>
        <p:txBody>
          <a:bodyPr/>
          <a:lstStyle/>
          <a:p>
            <a:r>
              <a:rPr lang="fr-FR"/>
              <a:t>SRAE - ANEGJ - Pommes et Sens</a:t>
            </a:r>
          </a:p>
        </p:txBody>
      </p:sp>
      <p:sp>
        <p:nvSpPr>
          <p:cNvPr id="6" name="Espace réservé du numéro de diapositive 5">
            <a:extLst>
              <a:ext uri="{FF2B5EF4-FFF2-40B4-BE49-F238E27FC236}">
                <a16:creationId xmlns:a16="http://schemas.microsoft.com/office/drawing/2014/main" id="{D26F9E1E-7D27-4325-8BD2-7964187E7578}"/>
              </a:ext>
            </a:extLst>
          </p:cNvPr>
          <p:cNvSpPr>
            <a:spLocks noGrp="1"/>
          </p:cNvSpPr>
          <p:nvPr>
            <p:ph type="sldNum" sz="quarter" idx="12"/>
          </p:nvPr>
        </p:nvSpPr>
        <p:spPr>
          <a:xfrm>
            <a:off x="8610600" y="6356352"/>
            <a:ext cx="2743200" cy="365125"/>
          </a:xfrm>
          <a:prstGeom prst="rect">
            <a:avLst/>
          </a:prstGeom>
        </p:spPr>
        <p:txBody>
          <a:bodyPr/>
          <a:lstStyle/>
          <a:p>
            <a:fld id="{6F5B32C1-5BC6-46CC-9245-7DA8EEE73CF2}" type="slidenum">
              <a:rPr lang="fr-FR" smtClean="0"/>
              <a:t>‹N°›</a:t>
            </a:fld>
            <a:endParaRPr lang="fr-FR"/>
          </a:p>
        </p:txBody>
      </p:sp>
    </p:spTree>
    <p:extLst>
      <p:ext uri="{BB962C8B-B14F-4D97-AF65-F5344CB8AC3E}">
        <p14:creationId xmlns:p14="http://schemas.microsoft.com/office/powerpoint/2010/main" val="18338600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2_Diapositive de titre">
    <p:bg>
      <p:bgRef idx="1001">
        <a:schemeClr val="bg1"/>
      </p:bgRef>
    </p:bg>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lvl1pPr>
              <a:defRPr/>
            </a:lvl1pPr>
          </a:lstStyle>
          <a:p>
            <a:r>
              <a:rPr lang="fr-FR"/>
              <a:t>13/10/2022</a:t>
            </a:r>
            <a:endParaRPr lang="en-US" dirty="0"/>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r>
              <a:rPr lang="fr-FR"/>
              <a:t>SRAE - ANEGJ - Pommes et Sens</a:t>
            </a:r>
            <a:endParaRPr lang="en-US" dirty="0"/>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a:prstGeom prst="rect">
            <a:avLst/>
          </a:prstGeom>
        </p:spPr>
        <p:txBody>
          <a:bodyPr/>
          <a:lstStyle/>
          <a:p>
            <a:fld id="{2BBB5E19-F10A-4C2F-BF6F-11C513378A2E}" type="slidenum">
              <a:rPr kumimoji="0" lang="en-US" smtClean="0"/>
              <a:pPr/>
              <a:t>‹N°›</a:t>
            </a:fld>
            <a:endParaRPr kumimoji="0" lang="en-US" dirty="0"/>
          </a:p>
        </p:txBody>
      </p:sp>
    </p:spTree>
    <p:extLst>
      <p:ext uri="{BB962C8B-B14F-4D97-AF65-F5344CB8AC3E}">
        <p14:creationId xmlns:p14="http://schemas.microsoft.com/office/powerpoint/2010/main" val="3046083146"/>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3_Diapositive de titre">
    <p:bg>
      <p:bgRef idx="1001">
        <a:schemeClr val="bg1"/>
      </p:bgRef>
    </p:bg>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lvl1pPr>
              <a:defRPr/>
            </a:lvl1pPr>
          </a:lstStyle>
          <a:p>
            <a:r>
              <a:rPr lang="fr-FR"/>
              <a:t>13/10/2022</a:t>
            </a:r>
            <a:endParaRPr lang="en-US" dirty="0"/>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r>
              <a:rPr lang="fr-FR"/>
              <a:t>SRAE - ANEGJ - Pommes et Sens</a:t>
            </a:r>
            <a:endParaRPr lang="en-US" dirty="0"/>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a:prstGeom prst="rect">
            <a:avLst/>
          </a:prstGeom>
        </p:spPr>
        <p:txBody>
          <a:bodyPr/>
          <a:lstStyle/>
          <a:p>
            <a:fld id="{2BBB5E19-F10A-4C2F-BF6F-11C513378A2E}" type="slidenum">
              <a:rPr kumimoji="0" lang="en-US" smtClean="0"/>
              <a:pPr/>
              <a:t>‹N°›</a:t>
            </a:fld>
            <a:endParaRPr kumimoji="0" lang="en-US" dirty="0"/>
          </a:p>
        </p:txBody>
      </p:sp>
    </p:spTree>
    <p:extLst>
      <p:ext uri="{BB962C8B-B14F-4D97-AF65-F5344CB8AC3E}">
        <p14:creationId xmlns:p14="http://schemas.microsoft.com/office/powerpoint/2010/main" val="259445653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4_Diapositive de titre">
    <p:bg>
      <p:bgRef idx="1001">
        <a:schemeClr val="bg1"/>
      </p:bgRef>
    </p:bg>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lvl1pPr>
              <a:defRPr/>
            </a:lvl1pPr>
          </a:lstStyle>
          <a:p>
            <a:r>
              <a:rPr lang="fr-FR"/>
              <a:t>13/10/2022</a:t>
            </a:r>
            <a:endParaRPr lang="en-US" dirty="0"/>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r>
              <a:rPr lang="fr-FR"/>
              <a:t>SRAE - ANEGJ - Pommes et Sens</a:t>
            </a:r>
            <a:endParaRPr lang="en-US" dirty="0"/>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a:prstGeom prst="rect">
            <a:avLst/>
          </a:prstGeom>
        </p:spPr>
        <p:txBody>
          <a:bodyPr/>
          <a:lstStyle/>
          <a:p>
            <a:fld id="{2BBB5E19-F10A-4C2F-BF6F-11C513378A2E}" type="slidenum">
              <a:rPr kumimoji="0" lang="en-US" smtClean="0"/>
              <a:pPr/>
              <a:t>‹N°›</a:t>
            </a:fld>
            <a:endParaRPr kumimoji="0" lang="en-US" dirty="0"/>
          </a:p>
        </p:txBody>
      </p:sp>
    </p:spTree>
    <p:extLst>
      <p:ext uri="{BB962C8B-B14F-4D97-AF65-F5344CB8AC3E}">
        <p14:creationId xmlns:p14="http://schemas.microsoft.com/office/powerpoint/2010/main" val="24447459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E463C9-EDD3-4B18-9723-BD458196C87C}"/>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0521109" y="5533072"/>
            <a:ext cx="1663547" cy="1325563"/>
          </a:xfrm>
          <a:prstGeom prst="rect">
            <a:avLst/>
          </a:prstGeom>
        </p:spPr>
      </p:pic>
      <p:pic>
        <p:nvPicPr>
          <p:cNvPr id="9" name="Image 8">
            <a:extLst>
              <a:ext uri="{FF2B5EF4-FFF2-40B4-BE49-F238E27FC236}">
                <a16:creationId xmlns:a16="http://schemas.microsoft.com/office/drawing/2014/main" id="{AACA8723-6FF8-4BA2-BB87-41ACF3171178}"/>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10844081" y="721278"/>
            <a:ext cx="1364342" cy="2911636"/>
          </a:xfrm>
          <a:prstGeom prst="rect">
            <a:avLst/>
          </a:prstGeom>
        </p:spPr>
      </p:pic>
      <p:sp>
        <p:nvSpPr>
          <p:cNvPr id="2" name="Titre 1">
            <a:extLst>
              <a:ext uri="{FF2B5EF4-FFF2-40B4-BE49-F238E27FC236}">
                <a16:creationId xmlns:a16="http://schemas.microsoft.com/office/drawing/2014/main" id="{69BC207E-28ED-4963-B14E-9A1F864499CC}"/>
              </a:ext>
            </a:extLst>
          </p:cNvPr>
          <p:cNvSpPr>
            <a:spLocks noGrp="1"/>
          </p:cNvSpPr>
          <p:nvPr>
            <p:ph type="title"/>
          </p:nvPr>
        </p:nvSpPr>
        <p:spPr/>
        <p:txBody>
          <a:bodyPr/>
          <a:lstStyle/>
          <a:p>
            <a:r>
              <a:rPr lang="fr-FR"/>
              <a:t>Modifiez le style du titre</a:t>
            </a:r>
          </a:p>
        </p:txBody>
      </p:sp>
      <p:sp>
        <p:nvSpPr>
          <p:cNvPr id="4" name="Espace réservé du contenu 3">
            <a:extLst>
              <a:ext uri="{FF2B5EF4-FFF2-40B4-BE49-F238E27FC236}">
                <a16:creationId xmlns:a16="http://schemas.microsoft.com/office/drawing/2014/main" id="{29EABA01-133F-474E-B8E9-3AC560D39D7D}"/>
              </a:ext>
            </a:extLst>
          </p:cNvPr>
          <p:cNvSpPr>
            <a:spLocks noGrp="1"/>
          </p:cNvSpPr>
          <p:nvPr>
            <p:ph sz="half" idx="2"/>
          </p:nvPr>
        </p:nvSpPr>
        <p:spPr>
          <a:xfrm>
            <a:off x="838200" y="1825625"/>
            <a:ext cx="10515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59AC12E8-85AD-41DB-AE98-B53F134EC8B9}"/>
              </a:ext>
            </a:extLst>
          </p:cNvPr>
          <p:cNvSpPr>
            <a:spLocks noGrp="1"/>
          </p:cNvSpPr>
          <p:nvPr>
            <p:ph type="ftr" sz="quarter" idx="11"/>
          </p:nvPr>
        </p:nvSpPr>
        <p:spPr/>
        <p:txBody>
          <a:bodyPr/>
          <a:lstStyle/>
          <a:p>
            <a:fld id="{FA304E6C-D783-45C0-8C1F-6D3AFCA746F7}" type="slidenum">
              <a:rPr lang="fr-FR" smtClean="0"/>
              <a:pPr/>
              <a:t>‹N°›</a:t>
            </a:fld>
            <a:endParaRPr lang="fr-FR"/>
          </a:p>
        </p:txBody>
      </p:sp>
      <p:cxnSp>
        <p:nvCxnSpPr>
          <p:cNvPr id="10" name="Connecteur droit 9">
            <a:extLst>
              <a:ext uri="{FF2B5EF4-FFF2-40B4-BE49-F238E27FC236}">
                <a16:creationId xmlns:a16="http://schemas.microsoft.com/office/drawing/2014/main" id="{8720B911-3576-4766-9389-DE6289710215}"/>
              </a:ext>
            </a:extLst>
          </p:cNvPr>
          <p:cNvCxnSpPr>
            <a:cxnSpLocks/>
          </p:cNvCxnSpPr>
          <p:nvPr userDrawn="1"/>
        </p:nvCxnSpPr>
        <p:spPr>
          <a:xfrm flipH="1">
            <a:off x="5841423" y="1459039"/>
            <a:ext cx="509153" cy="0"/>
          </a:xfrm>
          <a:prstGeom prst="line">
            <a:avLst/>
          </a:prstGeom>
          <a:ln w="38100">
            <a:solidFill>
              <a:srgbClr val="94C1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055050"/>
      </p:ext>
    </p:extLst>
  </p:cSld>
  <p:clrMapOvr>
    <a:masterClrMapping/>
  </p:clrMapOvr>
  <p:hf sldNum="0" hd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5_Diapositive de titre">
    <p:bg>
      <p:bgRef idx="1001">
        <a:schemeClr val="bg1"/>
      </p:bgRef>
    </p:bg>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lvl1pPr>
              <a:defRPr/>
            </a:lvl1pPr>
          </a:lstStyle>
          <a:p>
            <a:r>
              <a:rPr lang="fr-FR"/>
              <a:t>13/10/2022</a:t>
            </a:r>
            <a:endParaRPr lang="en-US" dirty="0"/>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r>
              <a:rPr lang="fr-FR"/>
              <a:t>SRAE - ANEGJ - Pommes et Sens</a:t>
            </a:r>
            <a:endParaRPr lang="en-US" dirty="0"/>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a:prstGeom prst="rect">
            <a:avLst/>
          </a:prstGeom>
        </p:spPr>
        <p:txBody>
          <a:bodyPr/>
          <a:lstStyle/>
          <a:p>
            <a:fld id="{2BBB5E19-F10A-4C2F-BF6F-11C513378A2E}" type="slidenum">
              <a:rPr kumimoji="0" lang="en-US" smtClean="0"/>
              <a:pPr/>
              <a:t>‹N°›</a:t>
            </a:fld>
            <a:endParaRPr kumimoji="0" lang="en-US" dirty="0"/>
          </a:p>
        </p:txBody>
      </p:sp>
    </p:spTree>
    <p:extLst>
      <p:ext uri="{BB962C8B-B14F-4D97-AF65-F5344CB8AC3E}">
        <p14:creationId xmlns:p14="http://schemas.microsoft.com/office/powerpoint/2010/main" val="16782514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762E7B-ED4C-4919-960A-17B766A5C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e Rhino 55 Medium"/>
              <a:ea typeface="+mn-ea"/>
              <a:cs typeface="+mn-cs"/>
            </a:endParaRPr>
          </a:p>
        </p:txBody>
      </p:sp>
      <p:pic>
        <p:nvPicPr>
          <p:cNvPr id="8" name="Espace réservé du contenu 5">
            <a:extLst>
              <a:ext uri="{FF2B5EF4-FFF2-40B4-BE49-F238E27FC236}">
                <a16:creationId xmlns:a16="http://schemas.microsoft.com/office/drawing/2014/main" id="{3464AF9E-ECD2-4095-A475-EF498DCA52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6105635" cy="6857990"/>
          </a:xfrm>
          <a:prstGeom prst="rect">
            <a:avLst/>
          </a:prstGeom>
        </p:spPr>
      </p:pic>
      <p:sp>
        <p:nvSpPr>
          <p:cNvPr id="9" name="Espace réservé du pied de page 3">
            <a:extLst>
              <a:ext uri="{FF2B5EF4-FFF2-40B4-BE49-F238E27FC236}">
                <a16:creationId xmlns:a16="http://schemas.microsoft.com/office/drawing/2014/main" id="{B2E76602-C009-477B-A993-1AC45E6B7F90}"/>
              </a:ext>
            </a:extLst>
          </p:cNvPr>
          <p:cNvSpPr>
            <a:spLocks noGrp="1"/>
          </p:cNvSpPr>
          <p:nvPr>
            <p:ph type="ftr" sz="quarter" idx="11"/>
          </p:nvPr>
        </p:nvSpPr>
        <p:spPr>
          <a:xfrm>
            <a:off x="498844" y="6356350"/>
            <a:ext cx="4806184" cy="365125"/>
          </a:xfr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FA304E6C-D783-45C0-8C1F-6D3AFCA746F7}"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‹N°›</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Espace réservé du texte 10">
            <a:extLst>
              <a:ext uri="{FF2B5EF4-FFF2-40B4-BE49-F238E27FC236}">
                <a16:creationId xmlns:a16="http://schemas.microsoft.com/office/drawing/2014/main" id="{578D533F-0B86-4940-AB66-3CB5A685A2FE}"/>
              </a:ext>
            </a:extLst>
          </p:cNvPr>
          <p:cNvSpPr>
            <a:spLocks noGrp="1"/>
          </p:cNvSpPr>
          <p:nvPr>
            <p:ph type="body" sz="quarter" idx="12"/>
          </p:nvPr>
        </p:nvSpPr>
        <p:spPr>
          <a:xfrm>
            <a:off x="6370638" y="669925"/>
            <a:ext cx="5538787" cy="5441950"/>
          </a:xfrm>
        </p:spPr>
        <p:txBody>
          <a:bodyPr/>
          <a:lstStyle>
            <a:lvl1pPr>
              <a:defRPr lang="fr-FR" sz="2400" kern="1200" dirty="0" smtClean="0">
                <a:solidFill>
                  <a:schemeClr val="bg1"/>
                </a:solidFill>
                <a:latin typeface="+mj-lt"/>
                <a:ea typeface="+mj-ea"/>
                <a:cs typeface="+mj-cs"/>
              </a:defRPr>
            </a:lvl1pPr>
            <a:lvl2pPr>
              <a:defRPr lang="fr-FR" sz="2400" kern="1200" dirty="0" smtClean="0">
                <a:solidFill>
                  <a:schemeClr val="bg1"/>
                </a:solidFill>
                <a:latin typeface="+mj-lt"/>
                <a:ea typeface="+mj-ea"/>
                <a:cs typeface="+mj-cs"/>
              </a:defRPr>
            </a:lvl2pPr>
            <a:lvl3pPr>
              <a:defRPr lang="fr-FR" sz="2400" kern="1200" dirty="0" smtClean="0">
                <a:solidFill>
                  <a:schemeClr val="bg1"/>
                </a:solidFill>
                <a:latin typeface="+mj-lt"/>
                <a:ea typeface="+mj-ea"/>
                <a:cs typeface="+mj-cs"/>
              </a:defRPr>
            </a:lvl3pPr>
            <a:lvl4pPr>
              <a:defRPr lang="fr-FR" sz="2400" kern="1200" dirty="0" smtClean="0">
                <a:solidFill>
                  <a:schemeClr val="bg1"/>
                </a:solidFill>
                <a:latin typeface="+mj-lt"/>
                <a:ea typeface="+mj-ea"/>
                <a:cs typeface="+mj-cs"/>
              </a:defRPr>
            </a:lvl4pPr>
            <a:lvl5pPr>
              <a:defRPr lang="fr-FR" sz="2400" kern="1200" dirty="0">
                <a:solidFill>
                  <a:schemeClr val="bg1"/>
                </a:solidFill>
                <a:latin typeface="+mj-lt"/>
                <a:ea typeface="+mj-ea"/>
                <a:cs typeface="+mj-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632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6110A3-F06B-4CCF-88AE-EE83B3CBE02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C28FE88-63E1-4D86-A0A3-B226EA439F3F}"/>
              </a:ext>
            </a:extLst>
          </p:cNvPr>
          <p:cNvSpPr>
            <a:spLocks noGrp="1"/>
          </p:cNvSpPr>
          <p:nvPr>
            <p:ph type="dt" sz="half" idx="10"/>
          </p:nvPr>
        </p:nvSpPr>
        <p:spPr/>
        <p:txBody>
          <a:bodyPr/>
          <a:lstStyle/>
          <a:p>
            <a:fld id="{FD5B6492-1D28-42AB-BDAA-0D10011EC417}" type="datetimeFigureOut">
              <a:rPr lang="fr-FR" smtClean="0"/>
              <a:t>14/10/2022</a:t>
            </a:fld>
            <a:endParaRPr lang="fr-FR"/>
          </a:p>
        </p:txBody>
      </p:sp>
      <p:sp>
        <p:nvSpPr>
          <p:cNvPr id="4" name="Espace réservé du pied de page 3">
            <a:extLst>
              <a:ext uri="{FF2B5EF4-FFF2-40B4-BE49-F238E27FC236}">
                <a16:creationId xmlns:a16="http://schemas.microsoft.com/office/drawing/2014/main" id="{E2F1C795-DB63-4892-B46D-0042708AFAD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5F19DEF-30D5-48FD-86E0-A0443AF6B932}"/>
              </a:ext>
            </a:extLst>
          </p:cNvPr>
          <p:cNvSpPr>
            <a:spLocks noGrp="1"/>
          </p:cNvSpPr>
          <p:nvPr>
            <p:ph type="sldNum" sz="quarter" idx="12"/>
          </p:nvPr>
        </p:nvSpPr>
        <p:spPr/>
        <p:txBody>
          <a:bodyPr/>
          <a:lstStyle/>
          <a:p>
            <a:fld id="{7D300F29-33FC-4309-B16C-355195E0ED8D}" type="slidenum">
              <a:rPr lang="fr-FR" smtClean="0"/>
              <a:t>‹N°›</a:t>
            </a:fld>
            <a:endParaRPr lang="fr-FR"/>
          </a:p>
        </p:txBody>
      </p:sp>
      <p:sp>
        <p:nvSpPr>
          <p:cNvPr id="6" name="Rectangle 5">
            <a:extLst>
              <a:ext uri="{FF2B5EF4-FFF2-40B4-BE49-F238E27FC236}">
                <a16:creationId xmlns:a16="http://schemas.microsoft.com/office/drawing/2014/main" id="{AD27F84E-1945-4A16-9F41-5D8A646E4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e Rhino 55 Medium"/>
              <a:ea typeface="+mn-ea"/>
              <a:cs typeface="+mn-cs"/>
            </a:endParaRPr>
          </a:p>
        </p:txBody>
      </p:sp>
      <p:sp>
        <p:nvSpPr>
          <p:cNvPr id="7" name="Titre 7">
            <a:extLst>
              <a:ext uri="{FF2B5EF4-FFF2-40B4-BE49-F238E27FC236}">
                <a16:creationId xmlns:a16="http://schemas.microsoft.com/office/drawing/2014/main" id="{7E797FF5-B061-4811-B83B-7A241831AE04}"/>
              </a:ext>
            </a:extLst>
          </p:cNvPr>
          <p:cNvSpPr txBox="1">
            <a:spLocks/>
          </p:cNvSpPr>
          <p:nvPr userDrawn="1"/>
        </p:nvSpPr>
        <p:spPr>
          <a:xfrm>
            <a:off x="6745735" y="640081"/>
            <a:ext cx="4806184" cy="3637373"/>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6000">
                <a:solidFill>
                  <a:schemeClr val="bg1"/>
                </a:solidFill>
              </a:rPr>
              <a:t>QUIZ</a:t>
            </a:r>
          </a:p>
        </p:txBody>
      </p:sp>
      <p:sp>
        <p:nvSpPr>
          <p:cNvPr id="8" name="Espace réservé du pied de page 3">
            <a:extLst>
              <a:ext uri="{FF2B5EF4-FFF2-40B4-BE49-F238E27FC236}">
                <a16:creationId xmlns:a16="http://schemas.microsoft.com/office/drawing/2014/main" id="{FCEF6D9F-8673-4196-88B9-C37554E2D70E}"/>
              </a:ext>
            </a:extLst>
          </p:cNvPr>
          <p:cNvSpPr txBox="1">
            <a:spLocks/>
          </p:cNvSpPr>
          <p:nvPr userDrawn="1"/>
        </p:nvSpPr>
        <p:spPr>
          <a:xfrm>
            <a:off x="498844" y="6356350"/>
            <a:ext cx="4806184" cy="365125"/>
          </a:xfrm>
          <a:prstGeom prst="rect">
            <a:avLst/>
          </a:prstGeom>
          <a:noFill/>
        </p:spPr>
        <p:txBody>
          <a:bodyPr vert="horz" lIns="91440" tIns="45720" rIns="91440" bIns="45720" rtlCol="0" anchor="ctr">
            <a:normAutofit/>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defRPr/>
            </a:pPr>
            <a:fld id="{FA304E6C-D783-45C0-8C1F-6D3AFCA746F7}" type="slidenum">
              <a:rPr lang="en-US" smtClean="0">
                <a:solidFill>
                  <a:srgbClr val="FFFFFF"/>
                </a:solidFill>
                <a:latin typeface="Calibri" panose="020F0502020204030204"/>
              </a:rPr>
              <a:pPr algn="l">
                <a:spcAft>
                  <a:spcPts val="600"/>
                </a:spcAft>
                <a:defRPr/>
              </a:pPr>
              <a:t>‹N°›</a:t>
            </a:fld>
            <a:endParaRPr lang="en-US">
              <a:solidFill>
                <a:srgbClr val="FFFFFF"/>
              </a:solidFill>
              <a:latin typeface="Calibri" panose="020F0502020204030204"/>
            </a:endParaRPr>
          </a:p>
        </p:txBody>
      </p:sp>
      <p:pic>
        <p:nvPicPr>
          <p:cNvPr id="9" name="Image 8" descr="Une image contenant texte&#10;&#10;Description générée automatiquement">
            <a:extLst>
              <a:ext uri="{FF2B5EF4-FFF2-40B4-BE49-F238E27FC236}">
                <a16:creationId xmlns:a16="http://schemas.microsoft.com/office/drawing/2014/main" id="{3AB86519-FEEE-4C33-9C80-9F5D44771A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6105635" cy="6857990"/>
          </a:xfrm>
          <a:prstGeom prst="rect">
            <a:avLst/>
          </a:prstGeom>
        </p:spPr>
      </p:pic>
    </p:spTree>
    <p:extLst>
      <p:ext uri="{BB962C8B-B14F-4D97-AF65-F5344CB8AC3E}">
        <p14:creationId xmlns:p14="http://schemas.microsoft.com/office/powerpoint/2010/main" val="203479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6.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3D05239-B83E-4294-93FC-CAECEA481A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4C5CC2-FCF0-4EEC-B92B-0372336F2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0C834D-D567-4454-BF91-06318E5B2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B6492-1D28-42AB-BDAA-0D10011EC417}" type="datetimeFigureOut">
              <a:rPr lang="fr-FR" smtClean="0"/>
              <a:t>14/10/2022</a:t>
            </a:fld>
            <a:endParaRPr lang="fr-FR"/>
          </a:p>
        </p:txBody>
      </p:sp>
      <p:sp>
        <p:nvSpPr>
          <p:cNvPr id="5" name="Espace réservé du pied de page 4">
            <a:extLst>
              <a:ext uri="{FF2B5EF4-FFF2-40B4-BE49-F238E27FC236}">
                <a16:creationId xmlns:a16="http://schemas.microsoft.com/office/drawing/2014/main" id="{3C91B5D1-DDF3-45CC-956E-A1B8E0959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851011E-92F5-4460-85B4-7278C67A8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00F29-33FC-4309-B16C-355195E0ED8D}" type="slidenum">
              <a:rPr lang="fr-FR" smtClean="0"/>
              <a:t>‹N°›</a:t>
            </a:fld>
            <a:endParaRPr lang="fr-FR"/>
          </a:p>
        </p:txBody>
      </p:sp>
    </p:spTree>
    <p:extLst>
      <p:ext uri="{BB962C8B-B14F-4D97-AF65-F5344CB8AC3E}">
        <p14:creationId xmlns:p14="http://schemas.microsoft.com/office/powerpoint/2010/main" val="1689545658"/>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50" r:id="rId4"/>
    <p:sldLayoutId id="2147483660" r:id="rId5"/>
    <p:sldLayoutId id="2147483652" r:id="rId6"/>
    <p:sldLayoutId id="2147483661" r:id="rId7"/>
    <p:sldLayoutId id="2147483670" r:id="rId8"/>
    <p:sldLayoutId id="2147483669" r:id="rId9"/>
    <p:sldLayoutId id="2147483662" r:id="rId10"/>
    <p:sldLayoutId id="2147483665" r:id="rId11"/>
    <p:sldLayoutId id="2147483666" r:id="rId12"/>
    <p:sldLayoutId id="2147483664" r:id="rId13"/>
    <p:sldLayoutId id="2147483667" r:id="rId14"/>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3D05239-B83E-4294-93FC-CAECEA481A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4C5CC2-FCF0-4EEC-B92B-0372336F2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0C834D-D567-4454-BF91-06318E5B2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B6492-1D28-42AB-BDAA-0D10011EC417}" type="datetimeFigureOut">
              <a:rPr lang="fr-FR" smtClean="0"/>
              <a:t>14/10/2022</a:t>
            </a:fld>
            <a:endParaRPr lang="fr-FR"/>
          </a:p>
        </p:txBody>
      </p:sp>
      <p:sp>
        <p:nvSpPr>
          <p:cNvPr id="5" name="Espace réservé du pied de page 4">
            <a:extLst>
              <a:ext uri="{FF2B5EF4-FFF2-40B4-BE49-F238E27FC236}">
                <a16:creationId xmlns:a16="http://schemas.microsoft.com/office/drawing/2014/main" id="{3C91B5D1-DDF3-45CC-956E-A1B8E0959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851011E-92F5-4460-85B4-7278C67A8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00F29-33FC-4309-B16C-355195E0ED8D}" type="slidenum">
              <a:rPr lang="fr-FR" smtClean="0"/>
              <a:t>‹N°›</a:t>
            </a:fld>
            <a:endParaRPr lang="fr-FR"/>
          </a:p>
        </p:txBody>
      </p:sp>
    </p:spTree>
    <p:extLst>
      <p:ext uri="{BB962C8B-B14F-4D97-AF65-F5344CB8AC3E}">
        <p14:creationId xmlns:p14="http://schemas.microsoft.com/office/powerpoint/2010/main" val="72445327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3D05239-B83E-4294-93FC-CAECEA481A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4C5CC2-FCF0-4EEC-B92B-0372336F2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0C834D-D567-4454-BF91-06318E5B2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B6492-1D28-42AB-BDAA-0D10011EC417}" type="datetimeFigureOut">
              <a:rPr lang="fr-FR" smtClean="0"/>
              <a:t>14/10/2022</a:t>
            </a:fld>
            <a:endParaRPr lang="fr-FR"/>
          </a:p>
        </p:txBody>
      </p:sp>
      <p:sp>
        <p:nvSpPr>
          <p:cNvPr id="5" name="Espace réservé du pied de page 4">
            <a:extLst>
              <a:ext uri="{FF2B5EF4-FFF2-40B4-BE49-F238E27FC236}">
                <a16:creationId xmlns:a16="http://schemas.microsoft.com/office/drawing/2014/main" id="{3C91B5D1-DDF3-45CC-956E-A1B8E0959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851011E-92F5-4460-85B4-7278C67A8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00F29-33FC-4309-B16C-355195E0ED8D}" type="slidenum">
              <a:rPr lang="fr-FR" smtClean="0"/>
              <a:t>‹N°›</a:t>
            </a:fld>
            <a:endParaRPr lang="fr-FR"/>
          </a:p>
        </p:txBody>
      </p:sp>
    </p:spTree>
    <p:extLst>
      <p:ext uri="{BB962C8B-B14F-4D97-AF65-F5344CB8AC3E}">
        <p14:creationId xmlns:p14="http://schemas.microsoft.com/office/powerpoint/2010/main" val="3439053276"/>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3D05239-B83E-4294-93FC-CAECEA481A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4C5CC2-FCF0-4EEC-B92B-0372336F2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0C834D-D567-4454-BF91-06318E5B2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B6492-1D28-42AB-BDAA-0D10011EC417}" type="datetimeFigureOut">
              <a:rPr lang="fr-FR" smtClean="0"/>
              <a:t>14/10/2022</a:t>
            </a:fld>
            <a:endParaRPr lang="fr-FR"/>
          </a:p>
        </p:txBody>
      </p:sp>
      <p:sp>
        <p:nvSpPr>
          <p:cNvPr id="5" name="Espace réservé du pied de page 4">
            <a:extLst>
              <a:ext uri="{FF2B5EF4-FFF2-40B4-BE49-F238E27FC236}">
                <a16:creationId xmlns:a16="http://schemas.microsoft.com/office/drawing/2014/main" id="{3C91B5D1-DDF3-45CC-956E-A1B8E0959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851011E-92F5-4460-85B4-7278C67A8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00F29-33FC-4309-B16C-355195E0ED8D}" type="slidenum">
              <a:rPr lang="fr-FR" smtClean="0"/>
              <a:t>‹N°›</a:t>
            </a:fld>
            <a:endParaRPr lang="fr-FR"/>
          </a:p>
        </p:txBody>
      </p:sp>
    </p:spTree>
    <p:extLst>
      <p:ext uri="{BB962C8B-B14F-4D97-AF65-F5344CB8AC3E}">
        <p14:creationId xmlns:p14="http://schemas.microsoft.com/office/powerpoint/2010/main" val="6037927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3D05239-B83E-4294-93FC-CAECEA481A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4C5CC2-FCF0-4EEC-B92B-0372336F2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0C834D-D567-4454-BF91-06318E5B2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B6492-1D28-42AB-BDAA-0D10011EC417}" type="datetimeFigureOut">
              <a:rPr lang="fr-FR" smtClean="0"/>
              <a:t>14/10/2022</a:t>
            </a:fld>
            <a:endParaRPr lang="fr-FR"/>
          </a:p>
        </p:txBody>
      </p:sp>
      <p:sp>
        <p:nvSpPr>
          <p:cNvPr id="5" name="Espace réservé du pied de page 4">
            <a:extLst>
              <a:ext uri="{FF2B5EF4-FFF2-40B4-BE49-F238E27FC236}">
                <a16:creationId xmlns:a16="http://schemas.microsoft.com/office/drawing/2014/main" id="{3C91B5D1-DDF3-45CC-956E-A1B8E0959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851011E-92F5-4460-85B4-7278C67A8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00F29-33FC-4309-B16C-355195E0ED8D}" type="slidenum">
              <a:rPr lang="fr-FR" smtClean="0"/>
              <a:t>‹N°›</a:t>
            </a:fld>
            <a:endParaRPr lang="fr-FR"/>
          </a:p>
        </p:txBody>
      </p:sp>
    </p:spTree>
    <p:extLst>
      <p:ext uri="{BB962C8B-B14F-4D97-AF65-F5344CB8AC3E}">
        <p14:creationId xmlns:p14="http://schemas.microsoft.com/office/powerpoint/2010/main" val="312520171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dirty="0"/>
              <a:t>Cliquez pour modifier les styles du texte du masque</a:t>
            </a:r>
          </a:p>
          <a:p>
            <a:pPr lvl="1" eaLnBrk="1" latinLnBrk="0" hangingPunct="1"/>
            <a:r>
              <a:rPr kumimoji="0" lang="fr-FR" dirty="0"/>
              <a:t>Deuxième niveau</a:t>
            </a:r>
          </a:p>
          <a:p>
            <a:pPr lvl="2" eaLnBrk="1" latinLnBrk="0" hangingPunct="1"/>
            <a:r>
              <a:rPr kumimoji="0" lang="fr-FR" dirty="0"/>
              <a:t>Troisième niveau</a:t>
            </a:r>
          </a:p>
          <a:p>
            <a:pPr lvl="3" eaLnBrk="1" latinLnBrk="0" hangingPunct="1"/>
            <a:r>
              <a:rPr kumimoji="0" lang="fr-FR" dirty="0"/>
              <a:t>Quatrième niveau</a:t>
            </a:r>
          </a:p>
          <a:p>
            <a:pPr lvl="4" eaLnBrk="1" latinLnBrk="0" hangingPunct="1"/>
            <a:r>
              <a:rPr kumimoji="0" lang="fr-FR" dirty="0"/>
              <a:t>Cinquième niveau</a:t>
            </a:r>
            <a:endParaRPr kumimoji="0" lang="en-US" dirty="0"/>
          </a:p>
        </p:txBody>
      </p:sp>
      <p:sp>
        <p:nvSpPr>
          <p:cNvPr id="7" name="Espace réservé de la date 3">
            <a:extLst>
              <a:ext uri="{FF2B5EF4-FFF2-40B4-BE49-F238E27FC236}">
                <a16:creationId xmlns:a16="http://schemas.microsoft.com/office/drawing/2014/main" id="{D87770F8-746D-4874-A5F9-B50595F75353}"/>
              </a:ext>
            </a:extLst>
          </p:cNvPr>
          <p:cNvSpPr>
            <a:spLocks noGrp="1"/>
          </p:cNvSpPr>
          <p:nvPr>
            <p:ph type="dt" sz="half" idx="2"/>
          </p:nvPr>
        </p:nvSpPr>
        <p:spPr>
          <a:xfrm>
            <a:off x="10992544" y="91232"/>
            <a:ext cx="1007435" cy="384048"/>
          </a:xfrm>
          <a:prstGeom prst="rect">
            <a:avLst/>
          </a:prstGeom>
        </p:spPr>
        <p:txBody>
          <a:bodyPr/>
          <a:lstStyle>
            <a:lvl1pPr>
              <a:defRPr sz="800"/>
            </a:lvl1pPr>
          </a:lstStyle>
          <a:p>
            <a:r>
              <a:rPr lang="fr-FR"/>
              <a:t>13/10/2022</a:t>
            </a:r>
          </a:p>
        </p:txBody>
      </p:sp>
      <p:sp>
        <p:nvSpPr>
          <p:cNvPr id="9" name="Espace réservé du pied de page 4">
            <a:extLst>
              <a:ext uri="{FF2B5EF4-FFF2-40B4-BE49-F238E27FC236}">
                <a16:creationId xmlns:a16="http://schemas.microsoft.com/office/drawing/2014/main" id="{C73AF8D1-0144-491B-B76F-63288541073D}"/>
              </a:ext>
            </a:extLst>
          </p:cNvPr>
          <p:cNvSpPr>
            <a:spLocks noGrp="1"/>
          </p:cNvSpPr>
          <p:nvPr>
            <p:ph type="ftr" sz="quarter" idx="3"/>
          </p:nvPr>
        </p:nvSpPr>
        <p:spPr>
          <a:xfrm>
            <a:off x="9840416" y="78532"/>
            <a:ext cx="1344149" cy="254124"/>
          </a:xfrm>
          <a:prstGeom prst="rect">
            <a:avLst/>
          </a:prstGeom>
        </p:spPr>
        <p:txBody>
          <a:bodyPr/>
          <a:lstStyle>
            <a:lvl1pPr>
              <a:defRPr sz="800"/>
            </a:lvl1pPr>
          </a:lstStyle>
          <a:p>
            <a:r>
              <a:rPr lang="fr-FR"/>
              <a:t>SRAE - ANEGJ - Pommes et Sens</a:t>
            </a:r>
          </a:p>
        </p:txBody>
      </p:sp>
    </p:spTree>
    <p:extLst>
      <p:ext uri="{BB962C8B-B14F-4D97-AF65-F5344CB8AC3E}">
        <p14:creationId xmlns:p14="http://schemas.microsoft.com/office/powerpoint/2010/main" val="102677844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hf sldNum="0"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Arial" panose="020B0604020202020204" pitchFamily="34" charset="0"/>
          <a:ea typeface="+mn-ea"/>
          <a:cs typeface="Arial" panose="020B0604020202020204" pitchFamily="34" charset="0"/>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Arial" panose="020B0604020202020204" pitchFamily="34" charset="0"/>
          <a:ea typeface="+mn-ea"/>
          <a:cs typeface="Arial" panose="020B0604020202020204" pitchFamily="34"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8" Type="http://schemas.openxmlformats.org/officeDocument/2006/relationships/image" Target="../media/image86.jpg"/><Relationship Id="rId13" Type="http://schemas.openxmlformats.org/officeDocument/2006/relationships/image" Target="../media/image91.jpeg"/><Relationship Id="rId3" Type="http://schemas.openxmlformats.org/officeDocument/2006/relationships/image" Target="../media/image81.jpg"/><Relationship Id="rId7" Type="http://schemas.openxmlformats.org/officeDocument/2006/relationships/image" Target="../media/image85.jpg"/><Relationship Id="rId12" Type="http://schemas.openxmlformats.org/officeDocument/2006/relationships/image" Target="../media/image90.png"/><Relationship Id="rId2" Type="http://schemas.openxmlformats.org/officeDocument/2006/relationships/notesSlide" Target="../notesSlides/notesSlide4.xml"/><Relationship Id="rId1" Type="http://schemas.openxmlformats.org/officeDocument/2006/relationships/slideLayout" Target="../slideLayouts/slideLayout66.xml"/><Relationship Id="rId6" Type="http://schemas.openxmlformats.org/officeDocument/2006/relationships/image" Target="../media/image84.jpeg"/><Relationship Id="rId11" Type="http://schemas.openxmlformats.org/officeDocument/2006/relationships/image" Target="../media/image89.png"/><Relationship Id="rId5" Type="http://schemas.openxmlformats.org/officeDocument/2006/relationships/image" Target="../media/image83.jpg"/><Relationship Id="rId10" Type="http://schemas.openxmlformats.org/officeDocument/2006/relationships/image" Target="../media/image88.jpg"/><Relationship Id="rId4" Type="http://schemas.openxmlformats.org/officeDocument/2006/relationships/image" Target="../media/image82.jpg"/><Relationship Id="rId9" Type="http://schemas.openxmlformats.org/officeDocument/2006/relationships/image" Target="../media/image87.png"/><Relationship Id="rId14" Type="http://schemas.openxmlformats.org/officeDocument/2006/relationships/image" Target="../media/image92.jpg"/></Relationships>
</file>

<file path=ppt/slides/_rels/slide1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xml"/><Relationship Id="rId1" Type="http://schemas.openxmlformats.org/officeDocument/2006/relationships/slideLayout" Target="../slideLayouts/slideLayout66.xml"/><Relationship Id="rId4" Type="http://schemas.openxmlformats.org/officeDocument/2006/relationships/hyperlink" Target="https://commons.wikimedia.org/wiki/File:Blason_meuble_Tabouret-rustique.svg?uselang=f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jpeg"/><Relationship Id="rId7" Type="http://schemas.openxmlformats.org/officeDocument/2006/relationships/image" Target="../media/image99.png"/><Relationship Id="rId2" Type="http://schemas.openxmlformats.org/officeDocument/2006/relationships/notesSlide" Target="../notesSlides/notesSlide8.xml"/><Relationship Id="rId1" Type="http://schemas.openxmlformats.org/officeDocument/2006/relationships/slideLayout" Target="../slideLayouts/slideLayout66.xml"/><Relationship Id="rId6" Type="http://schemas.openxmlformats.org/officeDocument/2006/relationships/image" Target="../media/image98.png"/><Relationship Id="rId11" Type="http://schemas.openxmlformats.org/officeDocument/2006/relationships/image" Target="../media/image103.jp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59.xml"/><Relationship Id="rId4" Type="http://schemas.openxmlformats.org/officeDocument/2006/relationships/image" Target="../media/image10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0.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10.xml"/><Relationship Id="rId1" Type="http://schemas.openxmlformats.org/officeDocument/2006/relationships/slideLayout" Target="../slideLayouts/slideLayout60.xml"/><Relationship Id="rId5" Type="http://schemas.openxmlformats.org/officeDocument/2006/relationships/image" Target="../media/image108.png"/><Relationship Id="rId4" Type="http://schemas.openxmlformats.org/officeDocument/2006/relationships/image" Target="../media/image107.png"/></Relationships>
</file>

<file path=ppt/slides/_rels/slide22.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95.jpeg"/><Relationship Id="rId7" Type="http://schemas.openxmlformats.org/officeDocument/2006/relationships/image" Target="../media/image114.png"/><Relationship Id="rId12" Type="http://schemas.openxmlformats.org/officeDocument/2006/relationships/image" Target="../media/image103.jpg"/><Relationship Id="rId2" Type="http://schemas.openxmlformats.org/officeDocument/2006/relationships/notesSlide" Target="../notesSlides/notesSlide13.xml"/><Relationship Id="rId1" Type="http://schemas.openxmlformats.org/officeDocument/2006/relationships/slideLayout" Target="../slideLayouts/slideLayout59.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15.xml"/><Relationship Id="rId1" Type="http://schemas.openxmlformats.org/officeDocument/2006/relationships/slideLayout" Target="../slideLayouts/slideLayout59.xml"/><Relationship Id="rId5" Type="http://schemas.openxmlformats.org/officeDocument/2006/relationships/image" Target="../media/image120.png"/><Relationship Id="rId4" Type="http://schemas.openxmlformats.org/officeDocument/2006/relationships/image" Target="../media/image119.png"/></Relationships>
</file>

<file path=ppt/slides/_rels/slide28.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0.png"/><Relationship Id="rId2" Type="http://schemas.openxmlformats.org/officeDocument/2006/relationships/notesSlide" Target="../notesSlides/notesSlide16.xml"/><Relationship Id="rId1" Type="http://schemas.openxmlformats.org/officeDocument/2006/relationships/slideLayout" Target="../slideLayouts/slideLayout60.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32.png"/></Relationships>
</file>

<file path=ppt/slides/_rels/slide2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7.xml"/><Relationship Id="rId1" Type="http://schemas.openxmlformats.org/officeDocument/2006/relationships/slideLayout" Target="../slideLayouts/slideLayout60.xml"/><Relationship Id="rId5" Type="http://schemas.openxmlformats.org/officeDocument/2006/relationships/image" Target="../media/image132.png"/><Relationship Id="rId4" Type="http://schemas.openxmlformats.org/officeDocument/2006/relationships/image" Target="../media/image133.png"/></Relationships>
</file>

<file path=ppt/slides/_rels/slide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www.sraenutrition.fr/" TargetMode="External"/><Relationship Id="rId7" Type="http://schemas.openxmlformats.org/officeDocument/2006/relationships/image" Target="../media/image43.svg"/><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3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8.xml"/><Relationship Id="rId1" Type="http://schemas.openxmlformats.org/officeDocument/2006/relationships/slideLayout" Target="../slideLayouts/slideLayout60.xml"/><Relationship Id="rId6" Type="http://schemas.openxmlformats.org/officeDocument/2006/relationships/image" Target="../media/image132.png"/><Relationship Id="rId5" Type="http://schemas.openxmlformats.org/officeDocument/2006/relationships/image" Target="../media/image136.png"/><Relationship Id="rId4" Type="http://schemas.openxmlformats.org/officeDocument/2006/relationships/image" Target="../media/image135.png"/></Relationships>
</file>

<file path=ppt/slides/_rels/slide3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8" Type="http://schemas.openxmlformats.org/officeDocument/2006/relationships/image" Target="../media/image138.jpeg"/><Relationship Id="rId3" Type="http://schemas.openxmlformats.org/officeDocument/2006/relationships/diagramLayout" Target="../diagrams/layout1.xml"/><Relationship Id="rId7" Type="http://schemas.openxmlformats.org/officeDocument/2006/relationships/image" Target="../media/image137.jpeg"/><Relationship Id="rId2" Type="http://schemas.openxmlformats.org/officeDocument/2006/relationships/diagramData" Target="../diagrams/data1.xml"/><Relationship Id="rId1" Type="http://schemas.openxmlformats.org/officeDocument/2006/relationships/slideLayout" Target="../slideLayouts/slideLayout59.xml"/><Relationship Id="rId6" Type="http://schemas.microsoft.com/office/2007/relationships/diagramDrawing" Target="../diagrams/drawing1.xml"/><Relationship Id="rId11" Type="http://schemas.openxmlformats.org/officeDocument/2006/relationships/image" Target="../media/image132.png"/><Relationship Id="rId5" Type="http://schemas.openxmlformats.org/officeDocument/2006/relationships/diagramColors" Target="../diagrams/colors1.xml"/><Relationship Id="rId10" Type="http://schemas.openxmlformats.org/officeDocument/2006/relationships/image" Target="../media/image140.jpeg"/><Relationship Id="rId4" Type="http://schemas.openxmlformats.org/officeDocument/2006/relationships/diagramQuickStyle" Target="../diagrams/quickStyle1.xml"/><Relationship Id="rId9" Type="http://schemas.openxmlformats.org/officeDocument/2006/relationships/image" Target="../media/image139.jpeg"/></Relationships>
</file>

<file path=ppt/slides/_rels/slide33.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hyperlink" Target="mailto:contact@reseau-education-gout.org" TargetMode="External"/><Relationship Id="rId7" Type="http://schemas.openxmlformats.org/officeDocument/2006/relationships/hyperlink" Target="mailto:contact.ega.pat@gmail.com" TargetMode="External"/><Relationship Id="rId2" Type="http://schemas.openxmlformats.org/officeDocument/2006/relationships/notesSlide" Target="../notesSlides/notesSlide20.xml"/><Relationship Id="rId1" Type="http://schemas.openxmlformats.org/officeDocument/2006/relationships/slideLayout" Target="../slideLayouts/slideLayout66.xml"/><Relationship Id="rId6" Type="http://schemas.microsoft.com/office/2007/relationships/hdphoto" Target="../media/hdphoto1.wdp"/><Relationship Id="rId11" Type="http://schemas.openxmlformats.org/officeDocument/2006/relationships/image" Target="../media/image143.png"/><Relationship Id="rId5" Type="http://schemas.openxmlformats.org/officeDocument/2006/relationships/image" Target="../media/image141.png"/><Relationship Id="rId10" Type="http://schemas.openxmlformats.org/officeDocument/2006/relationships/hyperlink" Target="http://www.terresenvilles.org/" TargetMode="External"/><Relationship Id="rId4" Type="http://schemas.openxmlformats.org/officeDocument/2006/relationships/hyperlink" Target="http://www.reseau-education-gout.org/" TargetMode="External"/><Relationship Id="rId9" Type="http://schemas.openxmlformats.org/officeDocument/2006/relationships/hyperlink" Target="mailto:paul.mazerand@terresenvilles.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florane.dumont@sraenutrition.fr" TargetMode="External"/><Relationship Id="rId2" Type="http://schemas.openxmlformats.org/officeDocument/2006/relationships/hyperlink" Target="mailto:aurelie.turpaud@sraenutrition.fr"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48.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s>
</file>

<file path=ppt/slides/_rels/slide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1.xml"/><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jpeg"/><Relationship Id="rId3" Type="http://schemas.openxmlformats.org/officeDocument/2006/relationships/image" Target="../media/image64.jpe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jpeg"/><Relationship Id="rId2" Type="http://schemas.openxmlformats.org/officeDocument/2006/relationships/notesSlide" Target="../notesSlides/notesSlide2.xml"/><Relationship Id="rId16" Type="http://schemas.openxmlformats.org/officeDocument/2006/relationships/image" Target="../media/image77.png"/><Relationship Id="rId1" Type="http://schemas.openxmlformats.org/officeDocument/2006/relationships/slideLayout" Target="../slideLayouts/slideLayout65.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jpeg"/><Relationship Id="rId10" Type="http://schemas.openxmlformats.org/officeDocument/2006/relationships/image" Target="../media/image71.png"/><Relationship Id="rId4" Type="http://schemas.openxmlformats.org/officeDocument/2006/relationships/image" Target="../media/image65.jpeg"/><Relationship Id="rId9" Type="http://schemas.openxmlformats.org/officeDocument/2006/relationships/image" Target="../media/image70.png"/><Relationship Id="rId14" Type="http://schemas.openxmlformats.org/officeDocument/2006/relationships/image" Target="../media/image7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41A2C6B-4CF6-4EA2-BFF5-3FB4718BC942}"/>
              </a:ext>
            </a:extLst>
          </p:cNvPr>
          <p:cNvSpPr>
            <a:spLocks noGrp="1"/>
          </p:cNvSpPr>
          <p:nvPr>
            <p:ph type="ctrTitle"/>
          </p:nvPr>
        </p:nvSpPr>
        <p:spPr>
          <a:xfrm>
            <a:off x="5475836" y="2141914"/>
            <a:ext cx="6347631" cy="2387600"/>
          </a:xfrm>
        </p:spPr>
        <p:txBody>
          <a:bodyPr>
            <a:normAutofit/>
          </a:bodyPr>
          <a:lstStyle/>
          <a:p>
            <a:r>
              <a:rPr lang="fr-FR" sz="4000" b="1"/>
              <a:t>En quoi l’éducation au gout peut soutenir les missions des PAT ?</a:t>
            </a:r>
          </a:p>
        </p:txBody>
      </p:sp>
      <p:sp>
        <p:nvSpPr>
          <p:cNvPr id="5" name="Sous-titre 4">
            <a:extLst>
              <a:ext uri="{FF2B5EF4-FFF2-40B4-BE49-F238E27FC236}">
                <a16:creationId xmlns:a16="http://schemas.microsoft.com/office/drawing/2014/main" id="{EA389C6E-9AEA-450C-9939-B8E70D00CF7E}"/>
              </a:ext>
            </a:extLst>
          </p:cNvPr>
          <p:cNvSpPr>
            <a:spLocks noGrp="1"/>
          </p:cNvSpPr>
          <p:nvPr>
            <p:ph type="subTitle" idx="1"/>
          </p:nvPr>
        </p:nvSpPr>
        <p:spPr>
          <a:xfrm>
            <a:off x="5127877" y="4716086"/>
            <a:ext cx="6759317" cy="415959"/>
          </a:xfrm>
        </p:spPr>
        <p:txBody>
          <a:bodyPr/>
          <a:lstStyle/>
          <a:p>
            <a:r>
              <a:rPr lang="fr-FR"/>
              <a:t>13 Octobre 2022</a:t>
            </a:r>
          </a:p>
        </p:txBody>
      </p:sp>
      <p:sp>
        <p:nvSpPr>
          <p:cNvPr id="6" name="ZoneTexte 5">
            <a:extLst>
              <a:ext uri="{FF2B5EF4-FFF2-40B4-BE49-F238E27FC236}">
                <a16:creationId xmlns:a16="http://schemas.microsoft.com/office/drawing/2014/main" id="{023E1BAE-9C62-4723-AB53-3214D69316B0}"/>
              </a:ext>
            </a:extLst>
          </p:cNvPr>
          <p:cNvSpPr txBox="1"/>
          <p:nvPr/>
        </p:nvSpPr>
        <p:spPr>
          <a:xfrm>
            <a:off x="368533" y="525547"/>
            <a:ext cx="11454934" cy="1200329"/>
          </a:xfrm>
          <a:prstGeom prst="rect">
            <a:avLst/>
          </a:prstGeom>
          <a:noFill/>
        </p:spPr>
        <p:txBody>
          <a:bodyPr wrap="square">
            <a:spAutoFit/>
          </a:bodyPr>
          <a:lstStyle/>
          <a:p>
            <a:pPr algn="ctr"/>
            <a:r>
              <a:rPr lang="fr-FR" sz="3200" i="1">
                <a:solidFill>
                  <a:schemeClr val="accent2"/>
                </a:solidFill>
                <a:effectLst/>
              </a:rPr>
              <a:t>Webinaire nutrition et collectivités </a:t>
            </a:r>
          </a:p>
          <a:p>
            <a:pPr algn="ctr"/>
            <a:r>
              <a:rPr lang="fr-FR" sz="4000" i="1">
                <a:solidFill>
                  <a:schemeClr val="accent2"/>
                </a:solidFill>
                <a:effectLst/>
              </a:rPr>
              <a:t>#16</a:t>
            </a:r>
            <a:endParaRPr lang="fr-FR" sz="4000" i="1">
              <a:solidFill>
                <a:schemeClr val="accent2"/>
              </a:solidFill>
            </a:endParaRPr>
          </a:p>
        </p:txBody>
      </p:sp>
    </p:spTree>
    <p:extLst>
      <p:ext uri="{BB962C8B-B14F-4D97-AF65-F5344CB8AC3E}">
        <p14:creationId xmlns:p14="http://schemas.microsoft.com/office/powerpoint/2010/main" val="1878681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descr="..\double mixte\outils pommes\Logo PomSens.jpg"/>
          <p:cNvPicPr/>
          <p:nvPr/>
        </p:nvPicPr>
        <p:blipFill>
          <a:blip r:embed="rId3" cstate="print"/>
          <a:srcRect/>
          <a:stretch>
            <a:fillRect/>
          </a:stretch>
        </p:blipFill>
        <p:spPr bwMode="auto">
          <a:xfrm>
            <a:off x="1775520" y="6165304"/>
            <a:ext cx="2736304" cy="504056"/>
          </a:xfrm>
          <a:prstGeom prst="rect">
            <a:avLst/>
          </a:prstGeom>
          <a:noFill/>
          <a:ln w="9525">
            <a:noFill/>
            <a:miter lim="800000"/>
            <a:headEnd/>
            <a:tailEnd/>
          </a:ln>
        </p:spPr>
      </p:pic>
      <p:sp>
        <p:nvSpPr>
          <p:cNvPr id="3" name="Espace réservé du contenu 2"/>
          <p:cNvSpPr>
            <a:spLocks noGrp="1"/>
          </p:cNvSpPr>
          <p:nvPr>
            <p:ph idx="1"/>
          </p:nvPr>
        </p:nvSpPr>
        <p:spPr>
          <a:xfrm>
            <a:off x="1842357" y="4964340"/>
            <a:ext cx="8562728" cy="1006607"/>
          </a:xfrm>
          <a:ln w="76200">
            <a:solidFill>
              <a:schemeClr val="bg1"/>
            </a:solidFill>
          </a:ln>
        </p:spPr>
        <p:txBody>
          <a:bodyPr>
            <a:normAutofit fontScale="47500" lnSpcReduction="20000"/>
          </a:bodyPr>
          <a:lstStyle/>
          <a:p>
            <a:pPr algn="ctr">
              <a:buNone/>
            </a:pPr>
            <a:r>
              <a:rPr lang="fr-FR" sz="9000" dirty="0">
                <a:solidFill>
                  <a:schemeClr val="accent1">
                    <a:lumMod val="75000"/>
                  </a:schemeClr>
                </a:solidFill>
              </a:rPr>
              <a:t>L'alimentation aujourd’hui !</a:t>
            </a:r>
          </a:p>
          <a:p>
            <a:pPr algn="ctr">
              <a:buNone/>
            </a:pPr>
            <a:r>
              <a:rPr lang="fr-FR" sz="4800" dirty="0">
                <a:solidFill>
                  <a:schemeClr val="accent4">
                    <a:lumMod val="75000"/>
                  </a:schemeClr>
                </a:solidFill>
              </a:rPr>
              <a:t>Des produits alimentaires plus que des aliments </a:t>
            </a:r>
          </a:p>
          <a:p>
            <a:pPr algn="ctr">
              <a:buNone/>
            </a:pPr>
            <a:endParaRPr lang="fr-FR" sz="4800" dirty="0">
              <a:solidFill>
                <a:schemeClr val="accent4">
                  <a:lumMod val="75000"/>
                </a:schemeClr>
              </a:solidFill>
            </a:endParaRPr>
          </a:p>
          <a:p>
            <a:pPr algn="ctr">
              <a:buNone/>
            </a:pPr>
            <a:endParaRPr lang="fr-FR" sz="4000" dirty="0">
              <a:solidFill>
                <a:schemeClr val="accent4">
                  <a:lumMod val="75000"/>
                </a:schemeClr>
              </a:solidFill>
            </a:endParaRPr>
          </a:p>
          <a:p>
            <a:pPr algn="ctr">
              <a:buNone/>
            </a:pPr>
            <a:endParaRPr lang="fr-FR" sz="4000" dirty="0">
              <a:solidFill>
                <a:schemeClr val="accent4">
                  <a:lumMod val="75000"/>
                </a:schemeClr>
              </a:solidFill>
            </a:endParaRPr>
          </a:p>
        </p:txBody>
      </p:sp>
      <p:sp>
        <p:nvSpPr>
          <p:cNvPr id="16" name="ZoneTexte 15"/>
          <p:cNvSpPr txBox="1"/>
          <p:nvPr/>
        </p:nvSpPr>
        <p:spPr>
          <a:xfrm rot="919658">
            <a:off x="8318969" y="3574144"/>
            <a:ext cx="2323477" cy="461665"/>
          </a:xfrm>
          <a:prstGeom prst="rect">
            <a:avLst/>
          </a:prstGeom>
          <a:noFill/>
        </p:spPr>
        <p:txBody>
          <a:bodyPr wrap="square" rtlCol="0">
            <a:spAutoFit/>
          </a:bodyPr>
          <a:lstStyle/>
          <a:p>
            <a:r>
              <a:rPr lang="fr-FR" sz="2400" dirty="0">
                <a:solidFill>
                  <a:srgbClr val="005BD3">
                    <a:lumMod val="75000"/>
                  </a:srgbClr>
                </a:solidFill>
                <a:latin typeface="Calibri" panose="020F0502020204030204"/>
              </a:rPr>
              <a:t>livrer à domicile</a:t>
            </a:r>
          </a:p>
        </p:txBody>
      </p:sp>
      <p:sp>
        <p:nvSpPr>
          <p:cNvPr id="17" name="ZoneTexte 16"/>
          <p:cNvSpPr txBox="1"/>
          <p:nvPr/>
        </p:nvSpPr>
        <p:spPr>
          <a:xfrm rot="21096544">
            <a:off x="7412638" y="2278385"/>
            <a:ext cx="2941410" cy="646331"/>
          </a:xfrm>
          <a:prstGeom prst="rect">
            <a:avLst/>
          </a:prstGeom>
          <a:noFill/>
        </p:spPr>
        <p:txBody>
          <a:bodyPr wrap="square" rtlCol="0">
            <a:spAutoFit/>
          </a:bodyPr>
          <a:lstStyle/>
          <a:p>
            <a:r>
              <a:rPr lang="fr-FR" sz="2400" dirty="0">
                <a:solidFill>
                  <a:srgbClr val="FF0000"/>
                </a:solidFill>
                <a:latin typeface="Calibri" panose="020F0502020204030204"/>
              </a:rPr>
              <a:t>Bio, Sans pesticide...</a:t>
            </a:r>
            <a:r>
              <a:rPr lang="fr-FR" sz="3600" b="1" dirty="0">
                <a:solidFill>
                  <a:srgbClr val="FF0000"/>
                </a:solidFill>
                <a:latin typeface="Calibri" panose="020F0502020204030204"/>
              </a:rPr>
              <a:t> </a:t>
            </a:r>
            <a:endParaRPr lang="fr-FR" sz="3600" dirty="0">
              <a:solidFill>
                <a:srgbClr val="FF0000"/>
              </a:solidFill>
              <a:latin typeface="Calibri" panose="020F0502020204030204"/>
            </a:endParaRPr>
          </a:p>
        </p:txBody>
      </p:sp>
      <p:sp>
        <p:nvSpPr>
          <p:cNvPr id="18" name="ZoneTexte 17"/>
          <p:cNvSpPr txBox="1"/>
          <p:nvPr/>
        </p:nvSpPr>
        <p:spPr>
          <a:xfrm rot="1184232">
            <a:off x="1792291" y="1944409"/>
            <a:ext cx="1929966" cy="461665"/>
          </a:xfrm>
          <a:prstGeom prst="rect">
            <a:avLst/>
          </a:prstGeom>
          <a:noFill/>
        </p:spPr>
        <p:txBody>
          <a:bodyPr wrap="square" rtlCol="0">
            <a:spAutoFit/>
          </a:bodyPr>
          <a:lstStyle/>
          <a:p>
            <a:r>
              <a:rPr lang="fr-FR" sz="2400" dirty="0">
                <a:solidFill>
                  <a:srgbClr val="00B0F0"/>
                </a:solidFill>
                <a:latin typeface="Calibri" panose="020F0502020204030204"/>
              </a:rPr>
              <a:t>A tout heure</a:t>
            </a:r>
          </a:p>
        </p:txBody>
      </p:sp>
      <p:sp>
        <p:nvSpPr>
          <p:cNvPr id="20" name="ZoneTexte 19"/>
          <p:cNvSpPr txBox="1"/>
          <p:nvPr/>
        </p:nvSpPr>
        <p:spPr>
          <a:xfrm rot="20917185">
            <a:off x="8695024" y="1528003"/>
            <a:ext cx="1638510" cy="461665"/>
          </a:xfrm>
          <a:prstGeom prst="rect">
            <a:avLst/>
          </a:prstGeom>
          <a:noFill/>
        </p:spPr>
        <p:txBody>
          <a:bodyPr wrap="square" rtlCol="0">
            <a:spAutoFit/>
          </a:bodyPr>
          <a:lstStyle/>
          <a:p>
            <a:r>
              <a:rPr lang="fr-FR" sz="2400" dirty="0">
                <a:solidFill>
                  <a:srgbClr val="00349E">
                    <a:lumMod val="75000"/>
                  </a:srgbClr>
                </a:solidFill>
                <a:latin typeface="Calibri" panose="020F0502020204030204"/>
              </a:rPr>
              <a:t>Rassasiante</a:t>
            </a:r>
          </a:p>
        </p:txBody>
      </p:sp>
      <p:sp>
        <p:nvSpPr>
          <p:cNvPr id="23" name="ZoneTexte 22"/>
          <p:cNvSpPr txBox="1"/>
          <p:nvPr/>
        </p:nvSpPr>
        <p:spPr>
          <a:xfrm rot="619677">
            <a:off x="1688047" y="2883342"/>
            <a:ext cx="2763518" cy="461665"/>
          </a:xfrm>
          <a:prstGeom prst="rect">
            <a:avLst/>
          </a:prstGeom>
          <a:noFill/>
        </p:spPr>
        <p:txBody>
          <a:bodyPr wrap="square" rtlCol="0">
            <a:spAutoFit/>
          </a:bodyPr>
          <a:lstStyle/>
          <a:p>
            <a:r>
              <a:rPr lang="fr-FR" sz="2400" dirty="0">
                <a:solidFill>
                  <a:srgbClr val="FFC000"/>
                </a:solidFill>
                <a:latin typeface="Calibri" panose="020F0502020204030204"/>
              </a:rPr>
              <a:t>Locale et de saison</a:t>
            </a:r>
            <a:endParaRPr lang="fr-FR" sz="2400" dirty="0">
              <a:solidFill>
                <a:prstClr val="black"/>
              </a:solidFill>
              <a:latin typeface="Calibri" panose="020F0502020204030204"/>
            </a:endParaRPr>
          </a:p>
        </p:txBody>
      </p:sp>
      <p:sp>
        <p:nvSpPr>
          <p:cNvPr id="27" name="ZoneTexte 26"/>
          <p:cNvSpPr txBox="1"/>
          <p:nvPr/>
        </p:nvSpPr>
        <p:spPr>
          <a:xfrm rot="21393219">
            <a:off x="7188172" y="1136412"/>
            <a:ext cx="2017260" cy="461665"/>
          </a:xfrm>
          <a:prstGeom prst="rect">
            <a:avLst/>
          </a:prstGeom>
          <a:noFill/>
        </p:spPr>
        <p:txBody>
          <a:bodyPr wrap="square" rtlCol="0">
            <a:spAutoFit/>
          </a:bodyPr>
          <a:lstStyle/>
          <a:p>
            <a:r>
              <a:rPr lang="fr-FR" sz="2400" dirty="0">
                <a:solidFill>
                  <a:srgbClr val="9B332B"/>
                </a:solidFill>
                <a:latin typeface="Calibri" panose="020F0502020204030204"/>
              </a:rPr>
              <a:t>Plaisir et goût</a:t>
            </a:r>
            <a:endParaRPr lang="fr-FR" sz="2400" dirty="0">
              <a:solidFill>
                <a:prstClr val="black"/>
              </a:solidFill>
              <a:latin typeface="Calibri" panose="020F0502020204030204"/>
            </a:endParaRPr>
          </a:p>
        </p:txBody>
      </p:sp>
      <p:sp>
        <p:nvSpPr>
          <p:cNvPr id="6" name="ZoneTexte 5">
            <a:extLst>
              <a:ext uri="{FF2B5EF4-FFF2-40B4-BE49-F238E27FC236}">
                <a16:creationId xmlns:a16="http://schemas.microsoft.com/office/drawing/2014/main" id="{54FAE6E6-BDFA-184B-3900-57F138FB125A}"/>
              </a:ext>
            </a:extLst>
          </p:cNvPr>
          <p:cNvSpPr txBox="1"/>
          <p:nvPr/>
        </p:nvSpPr>
        <p:spPr>
          <a:xfrm rot="20634549">
            <a:off x="1692097" y="3897633"/>
            <a:ext cx="2457179" cy="461665"/>
          </a:xfrm>
          <a:prstGeom prst="rect">
            <a:avLst/>
          </a:prstGeom>
          <a:noFill/>
        </p:spPr>
        <p:txBody>
          <a:bodyPr wrap="square" rtlCol="0">
            <a:spAutoFit/>
          </a:bodyPr>
          <a:lstStyle/>
          <a:p>
            <a:r>
              <a:rPr lang="fr-FR" sz="2400" dirty="0">
                <a:solidFill>
                  <a:srgbClr val="E40059">
                    <a:lumMod val="75000"/>
                  </a:srgbClr>
                </a:solidFill>
                <a:latin typeface="Calibri" panose="020F0502020204030204"/>
              </a:rPr>
              <a:t>Ultra transformée</a:t>
            </a:r>
          </a:p>
        </p:txBody>
      </p:sp>
      <p:sp>
        <p:nvSpPr>
          <p:cNvPr id="7" name="ZoneTexte 6">
            <a:extLst>
              <a:ext uri="{FF2B5EF4-FFF2-40B4-BE49-F238E27FC236}">
                <a16:creationId xmlns:a16="http://schemas.microsoft.com/office/drawing/2014/main" id="{3C407E33-2592-E9C2-3310-54A70672BB4B}"/>
              </a:ext>
            </a:extLst>
          </p:cNvPr>
          <p:cNvSpPr txBox="1"/>
          <p:nvPr/>
        </p:nvSpPr>
        <p:spPr>
          <a:xfrm rot="20634549">
            <a:off x="6781404" y="3734015"/>
            <a:ext cx="1752070" cy="1200329"/>
          </a:xfrm>
          <a:prstGeom prst="rect">
            <a:avLst/>
          </a:prstGeom>
          <a:noFill/>
        </p:spPr>
        <p:txBody>
          <a:bodyPr wrap="square" rtlCol="0">
            <a:spAutoFit/>
          </a:bodyPr>
          <a:lstStyle/>
          <a:p>
            <a:r>
              <a:rPr lang="fr-FR" sz="2400" dirty="0">
                <a:solidFill>
                  <a:srgbClr val="FFC000"/>
                </a:solidFill>
                <a:latin typeface="Calibri" panose="020F0502020204030204"/>
              </a:rPr>
              <a:t>Sans gluten, </a:t>
            </a:r>
          </a:p>
          <a:p>
            <a:r>
              <a:rPr lang="fr-FR" sz="2400" dirty="0" err="1">
                <a:solidFill>
                  <a:srgbClr val="FFC000"/>
                </a:solidFill>
                <a:latin typeface="Calibri" panose="020F0502020204030204"/>
              </a:rPr>
              <a:t>ss</a:t>
            </a:r>
            <a:r>
              <a:rPr lang="fr-FR" sz="2400" dirty="0">
                <a:solidFill>
                  <a:srgbClr val="FFC000"/>
                </a:solidFill>
                <a:latin typeface="Calibri" panose="020F0502020204030204"/>
              </a:rPr>
              <a:t> lait, </a:t>
            </a:r>
            <a:r>
              <a:rPr lang="fr-FR" sz="2400" dirty="0" err="1">
                <a:solidFill>
                  <a:srgbClr val="FFC000"/>
                </a:solidFill>
                <a:latin typeface="Calibri" panose="020F0502020204030204"/>
              </a:rPr>
              <a:t>ss</a:t>
            </a:r>
            <a:r>
              <a:rPr lang="fr-FR" sz="2400" dirty="0">
                <a:solidFill>
                  <a:srgbClr val="FFC000"/>
                </a:solidFill>
                <a:latin typeface="Calibri" panose="020F0502020204030204"/>
              </a:rPr>
              <a:t> viande, </a:t>
            </a:r>
            <a:endParaRPr lang="fr-FR" sz="2400" dirty="0">
              <a:solidFill>
                <a:prstClr val="black"/>
              </a:solidFill>
              <a:latin typeface="Calibri" panose="020F0502020204030204"/>
            </a:endParaRPr>
          </a:p>
        </p:txBody>
      </p:sp>
      <p:sp>
        <p:nvSpPr>
          <p:cNvPr id="32" name="ZoneTexte 31">
            <a:extLst>
              <a:ext uri="{FF2B5EF4-FFF2-40B4-BE49-F238E27FC236}">
                <a16:creationId xmlns:a16="http://schemas.microsoft.com/office/drawing/2014/main" id="{F1361533-8261-A5A3-9398-1D5AC2A13273}"/>
              </a:ext>
            </a:extLst>
          </p:cNvPr>
          <p:cNvSpPr txBox="1"/>
          <p:nvPr/>
        </p:nvSpPr>
        <p:spPr>
          <a:xfrm rot="20617840">
            <a:off x="5202860" y="3622515"/>
            <a:ext cx="1439679" cy="461665"/>
          </a:xfrm>
          <a:prstGeom prst="rect">
            <a:avLst/>
          </a:prstGeom>
          <a:noFill/>
        </p:spPr>
        <p:txBody>
          <a:bodyPr wrap="square" rtlCol="0">
            <a:spAutoFit/>
          </a:bodyPr>
          <a:lstStyle/>
          <a:p>
            <a:r>
              <a:rPr lang="fr-FR" sz="2400" dirty="0">
                <a:solidFill>
                  <a:srgbClr val="00349E">
                    <a:lumMod val="75000"/>
                  </a:srgbClr>
                </a:solidFill>
                <a:latin typeface="Calibri" panose="020F0502020204030204"/>
              </a:rPr>
              <a:t>Tout prêt</a:t>
            </a:r>
          </a:p>
        </p:txBody>
      </p:sp>
      <p:sp>
        <p:nvSpPr>
          <p:cNvPr id="33" name="ZoneTexte 32">
            <a:extLst>
              <a:ext uri="{FF2B5EF4-FFF2-40B4-BE49-F238E27FC236}">
                <a16:creationId xmlns:a16="http://schemas.microsoft.com/office/drawing/2014/main" id="{B2344728-FDFC-5168-F1CE-7B97D8774B1D}"/>
              </a:ext>
            </a:extLst>
          </p:cNvPr>
          <p:cNvSpPr txBox="1"/>
          <p:nvPr/>
        </p:nvSpPr>
        <p:spPr>
          <a:xfrm rot="20634549">
            <a:off x="5785545" y="1166556"/>
            <a:ext cx="879999" cy="461665"/>
          </a:xfrm>
          <a:prstGeom prst="rect">
            <a:avLst/>
          </a:prstGeom>
          <a:noFill/>
        </p:spPr>
        <p:txBody>
          <a:bodyPr wrap="square" rtlCol="0">
            <a:spAutoFit/>
          </a:bodyPr>
          <a:lstStyle/>
          <a:p>
            <a:r>
              <a:rPr lang="fr-FR" sz="2400" dirty="0">
                <a:solidFill>
                  <a:prstClr val="black"/>
                </a:solidFill>
                <a:latin typeface="Calibri" panose="020F0502020204030204"/>
              </a:rPr>
              <a:t>Frais </a:t>
            </a:r>
          </a:p>
        </p:txBody>
      </p:sp>
      <p:sp>
        <p:nvSpPr>
          <p:cNvPr id="9" name="ZoneTexte 8">
            <a:extLst>
              <a:ext uri="{FF2B5EF4-FFF2-40B4-BE49-F238E27FC236}">
                <a16:creationId xmlns:a16="http://schemas.microsoft.com/office/drawing/2014/main" id="{6BE9C4AC-EA1B-E396-9A4B-B0A7B1286CFC}"/>
              </a:ext>
            </a:extLst>
          </p:cNvPr>
          <p:cNvSpPr txBox="1"/>
          <p:nvPr/>
        </p:nvSpPr>
        <p:spPr>
          <a:xfrm rot="20617840">
            <a:off x="3583929" y="4323369"/>
            <a:ext cx="1533915" cy="461665"/>
          </a:xfrm>
          <a:prstGeom prst="rect">
            <a:avLst/>
          </a:prstGeom>
          <a:noFill/>
        </p:spPr>
        <p:txBody>
          <a:bodyPr wrap="square" rtlCol="0">
            <a:spAutoFit/>
          </a:bodyPr>
          <a:lstStyle/>
          <a:p>
            <a:r>
              <a:rPr lang="fr-FR" sz="2400" dirty="0">
                <a:solidFill>
                  <a:srgbClr val="00349E">
                    <a:lumMod val="75000"/>
                  </a:srgbClr>
                </a:solidFill>
                <a:latin typeface="Calibri" panose="020F0502020204030204"/>
              </a:rPr>
              <a:t>Raffinée</a:t>
            </a:r>
          </a:p>
        </p:txBody>
      </p:sp>
      <p:sp>
        <p:nvSpPr>
          <p:cNvPr id="5" name="ZoneTexte 4">
            <a:extLst>
              <a:ext uri="{FF2B5EF4-FFF2-40B4-BE49-F238E27FC236}">
                <a16:creationId xmlns:a16="http://schemas.microsoft.com/office/drawing/2014/main" id="{93D8977A-B52C-5794-2B61-DF135134F5A9}"/>
              </a:ext>
            </a:extLst>
          </p:cNvPr>
          <p:cNvSpPr txBox="1"/>
          <p:nvPr/>
        </p:nvSpPr>
        <p:spPr>
          <a:xfrm rot="20917185">
            <a:off x="3997977" y="1400713"/>
            <a:ext cx="1638510" cy="1200329"/>
          </a:xfrm>
          <a:prstGeom prst="rect">
            <a:avLst/>
          </a:prstGeom>
          <a:noFill/>
        </p:spPr>
        <p:txBody>
          <a:bodyPr wrap="square" rtlCol="0">
            <a:spAutoFit/>
          </a:bodyPr>
          <a:lstStyle/>
          <a:p>
            <a:r>
              <a:rPr lang="fr-FR" sz="2400" dirty="0">
                <a:solidFill>
                  <a:srgbClr val="68007F">
                    <a:lumMod val="60000"/>
                    <a:lumOff val="40000"/>
                  </a:srgbClr>
                </a:solidFill>
                <a:latin typeface="Calibri" panose="020F0502020204030204"/>
              </a:rPr>
              <a:t>Croquant, craquant </a:t>
            </a:r>
          </a:p>
          <a:p>
            <a:r>
              <a:rPr lang="fr-FR" sz="2400" dirty="0">
                <a:solidFill>
                  <a:srgbClr val="68007F">
                    <a:lumMod val="60000"/>
                    <a:lumOff val="40000"/>
                  </a:srgbClr>
                </a:solidFill>
                <a:latin typeface="Calibri" panose="020F0502020204030204"/>
              </a:rPr>
              <a:t>croustillant  </a:t>
            </a:r>
          </a:p>
        </p:txBody>
      </p:sp>
      <p:sp>
        <p:nvSpPr>
          <p:cNvPr id="10" name="Titre 9">
            <a:extLst>
              <a:ext uri="{FF2B5EF4-FFF2-40B4-BE49-F238E27FC236}">
                <a16:creationId xmlns:a16="http://schemas.microsoft.com/office/drawing/2014/main" id="{C399DC9C-7DE4-7964-EF23-49C6CA0F1CBC}"/>
              </a:ext>
            </a:extLst>
          </p:cNvPr>
          <p:cNvSpPr>
            <a:spLocks noGrp="1"/>
          </p:cNvSpPr>
          <p:nvPr>
            <p:ph type="title"/>
          </p:nvPr>
        </p:nvSpPr>
        <p:spPr>
          <a:xfrm>
            <a:off x="2006749" y="263034"/>
            <a:ext cx="8423884" cy="1325563"/>
          </a:xfrm>
        </p:spPr>
        <p:txBody>
          <a:bodyPr/>
          <a:lstStyle/>
          <a:p>
            <a:r>
              <a:rPr lang="fr-FR"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1-Une offre alimentaire importante, voir très importante</a:t>
            </a:r>
          </a:p>
        </p:txBody>
      </p:sp>
      <p:sp>
        <p:nvSpPr>
          <p:cNvPr id="11" name="ZoneTexte 10">
            <a:extLst>
              <a:ext uri="{FF2B5EF4-FFF2-40B4-BE49-F238E27FC236}">
                <a16:creationId xmlns:a16="http://schemas.microsoft.com/office/drawing/2014/main" id="{A9DB5A44-D69E-B652-E021-618CF612FEC4}"/>
              </a:ext>
            </a:extLst>
          </p:cNvPr>
          <p:cNvSpPr txBox="1"/>
          <p:nvPr/>
        </p:nvSpPr>
        <p:spPr>
          <a:xfrm rot="20634549">
            <a:off x="4609394" y="3090709"/>
            <a:ext cx="1627343" cy="461665"/>
          </a:xfrm>
          <a:prstGeom prst="rect">
            <a:avLst/>
          </a:prstGeom>
          <a:noFill/>
        </p:spPr>
        <p:txBody>
          <a:bodyPr wrap="square" rtlCol="0">
            <a:spAutoFit/>
          </a:bodyPr>
          <a:lstStyle/>
          <a:p>
            <a:r>
              <a:rPr lang="fr-FR" sz="2400" dirty="0">
                <a:solidFill>
                  <a:srgbClr val="00B050"/>
                </a:solidFill>
                <a:latin typeface="Calibri" panose="020F0502020204030204"/>
              </a:rPr>
              <a:t>Producteur</a:t>
            </a:r>
            <a:r>
              <a:rPr lang="fr-FR" sz="2400" dirty="0">
                <a:solidFill>
                  <a:prstClr val="black"/>
                </a:solidFill>
                <a:latin typeface="Calibri" panose="020F0502020204030204"/>
              </a:rPr>
              <a:t> </a:t>
            </a:r>
          </a:p>
        </p:txBody>
      </p:sp>
      <p:sp>
        <p:nvSpPr>
          <p:cNvPr id="12" name="ZoneTexte 11">
            <a:extLst>
              <a:ext uri="{FF2B5EF4-FFF2-40B4-BE49-F238E27FC236}">
                <a16:creationId xmlns:a16="http://schemas.microsoft.com/office/drawing/2014/main" id="{A36FA6D0-BABF-999A-2457-F21CFF64B297}"/>
              </a:ext>
            </a:extLst>
          </p:cNvPr>
          <p:cNvSpPr txBox="1"/>
          <p:nvPr/>
        </p:nvSpPr>
        <p:spPr>
          <a:xfrm rot="20917185">
            <a:off x="6534758" y="1993884"/>
            <a:ext cx="1965441" cy="461665"/>
          </a:xfrm>
          <a:prstGeom prst="rect">
            <a:avLst/>
          </a:prstGeom>
          <a:noFill/>
        </p:spPr>
        <p:txBody>
          <a:bodyPr wrap="square" rtlCol="0">
            <a:spAutoFit/>
          </a:bodyPr>
          <a:lstStyle/>
          <a:p>
            <a:r>
              <a:rPr lang="fr-FR" sz="2400" dirty="0">
                <a:solidFill>
                  <a:srgbClr val="68007F">
                    <a:lumMod val="60000"/>
                    <a:lumOff val="40000"/>
                  </a:srgbClr>
                </a:solidFill>
                <a:latin typeface="Calibri" panose="020F0502020204030204"/>
              </a:rPr>
              <a:t>Sucré, salé, …</a:t>
            </a:r>
          </a:p>
        </p:txBody>
      </p:sp>
      <p:sp>
        <p:nvSpPr>
          <p:cNvPr id="2" name="Espace réservé de la date 1"/>
          <p:cNvSpPr>
            <a:spLocks noGrp="1"/>
          </p:cNvSpPr>
          <p:nvPr>
            <p:ph type="dt" sz="half" idx="10"/>
          </p:nvPr>
        </p:nvSpPr>
        <p:spPr/>
        <p:txBody>
          <a:bodyPr/>
          <a:lstStyle/>
          <a:p>
            <a:r>
              <a:rPr lang="fr-FR">
                <a:solidFill>
                  <a:prstClr val="black"/>
                </a:solidFill>
                <a:latin typeface="Calibri" panose="020F0502020204030204"/>
              </a:rPr>
              <a:t>13/10/2022</a:t>
            </a:r>
          </a:p>
        </p:txBody>
      </p:sp>
      <p:sp>
        <p:nvSpPr>
          <p:cNvPr id="4" name="Espace réservé du pied de page 3"/>
          <p:cNvSpPr>
            <a:spLocks noGrp="1"/>
          </p:cNvSpPr>
          <p:nvPr>
            <p:ph type="ftr" sz="quarter" idx="11"/>
          </p:nvPr>
        </p:nvSpPr>
        <p:spPr/>
        <p:txBody>
          <a:bodyPr/>
          <a:lstStyle/>
          <a:p>
            <a:r>
              <a:rPr lang="fr-FR">
                <a:solidFill>
                  <a:prstClr val="black"/>
                </a:solidFill>
                <a:latin typeface="Calibri" panose="020F0502020204030204"/>
              </a:rPr>
              <a:t>SRAE - ANEGJ - Pommes et Sens</a:t>
            </a:r>
          </a:p>
        </p:txBody>
      </p:sp>
    </p:spTree>
    <p:extLst>
      <p:ext uri="{BB962C8B-B14F-4D97-AF65-F5344CB8AC3E}">
        <p14:creationId xmlns:p14="http://schemas.microsoft.com/office/powerpoint/2010/main" val="346065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70798C-4270-D055-7C1C-B094697FEDBA}"/>
              </a:ext>
            </a:extLst>
          </p:cNvPr>
          <p:cNvSpPr>
            <a:spLocks noGrp="1"/>
          </p:cNvSpPr>
          <p:nvPr>
            <p:ph type="title"/>
          </p:nvPr>
        </p:nvSpPr>
        <p:spPr/>
        <p:txBody>
          <a:bodyPr/>
          <a:lstStyle/>
          <a:p>
            <a:r>
              <a:rPr lang="fr-FR" dirty="0"/>
              <a:t>La pomme</a:t>
            </a:r>
          </a:p>
        </p:txBody>
      </p:sp>
      <p:sp>
        <p:nvSpPr>
          <p:cNvPr id="4" name="Espace réservé de la date 3">
            <a:extLst>
              <a:ext uri="{FF2B5EF4-FFF2-40B4-BE49-F238E27FC236}">
                <a16:creationId xmlns:a16="http://schemas.microsoft.com/office/drawing/2014/main" id="{F319A98A-70B4-31D6-8120-7EB63B6329C5}"/>
              </a:ext>
            </a:extLst>
          </p:cNvPr>
          <p:cNvSpPr>
            <a:spLocks noGrp="1"/>
          </p:cNvSpPr>
          <p:nvPr>
            <p:ph type="dt" sz="half" idx="10"/>
          </p:nvPr>
        </p:nvSpPr>
        <p:spPr/>
        <p:txBody>
          <a:bodyPr/>
          <a:lstStyle/>
          <a:p>
            <a:r>
              <a:rPr lang="fr-FR">
                <a:solidFill>
                  <a:prstClr val="black"/>
                </a:solidFill>
                <a:latin typeface="Calibri" panose="020F0502020204030204"/>
              </a:rPr>
              <a:t>13/10/2022</a:t>
            </a:r>
          </a:p>
        </p:txBody>
      </p:sp>
      <p:sp>
        <p:nvSpPr>
          <p:cNvPr id="5" name="Espace réservé du pied de page 4">
            <a:extLst>
              <a:ext uri="{FF2B5EF4-FFF2-40B4-BE49-F238E27FC236}">
                <a16:creationId xmlns:a16="http://schemas.microsoft.com/office/drawing/2014/main" id="{31DEF976-1E58-2AB3-AFED-3E7B03307533}"/>
              </a:ext>
            </a:extLst>
          </p:cNvPr>
          <p:cNvSpPr>
            <a:spLocks noGrp="1"/>
          </p:cNvSpPr>
          <p:nvPr>
            <p:ph type="ftr" sz="quarter" idx="11"/>
          </p:nvPr>
        </p:nvSpPr>
        <p:spPr/>
        <p:txBody>
          <a:bodyPr/>
          <a:lstStyle/>
          <a:p>
            <a:r>
              <a:rPr lang="fr-FR" dirty="0">
                <a:solidFill>
                  <a:prstClr val="black"/>
                </a:solidFill>
                <a:latin typeface="Calibri" panose="020F0502020204030204"/>
              </a:rPr>
              <a:t>SRAE - ANEGJ - Pommes et Sens</a:t>
            </a:r>
          </a:p>
        </p:txBody>
      </p:sp>
      <p:pic>
        <p:nvPicPr>
          <p:cNvPr id="13" name="Image 12">
            <a:extLst>
              <a:ext uri="{FF2B5EF4-FFF2-40B4-BE49-F238E27FC236}">
                <a16:creationId xmlns:a16="http://schemas.microsoft.com/office/drawing/2014/main" id="{5BD1FF11-F7D1-72AC-8489-BA0A9FE3E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16143">
            <a:off x="2698854" y="1113885"/>
            <a:ext cx="2143125" cy="2143125"/>
          </a:xfrm>
          <a:prstGeom prst="rect">
            <a:avLst/>
          </a:prstGeom>
        </p:spPr>
      </p:pic>
      <p:pic>
        <p:nvPicPr>
          <p:cNvPr id="15" name="Image 14">
            <a:extLst>
              <a:ext uri="{FF2B5EF4-FFF2-40B4-BE49-F238E27FC236}">
                <a16:creationId xmlns:a16="http://schemas.microsoft.com/office/drawing/2014/main" id="{337C7624-B2DD-BDBB-487B-260D6E293C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525" y="2671763"/>
            <a:ext cx="3028950" cy="1514475"/>
          </a:xfrm>
          <a:prstGeom prst="rect">
            <a:avLst/>
          </a:prstGeom>
        </p:spPr>
      </p:pic>
      <p:pic>
        <p:nvPicPr>
          <p:cNvPr id="17" name="Image 16">
            <a:extLst>
              <a:ext uri="{FF2B5EF4-FFF2-40B4-BE49-F238E27FC236}">
                <a16:creationId xmlns:a16="http://schemas.microsoft.com/office/drawing/2014/main" id="{8EE46FCE-C2E4-4A27-3B59-978BF4F9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0416" y="4650181"/>
            <a:ext cx="2476500" cy="1847850"/>
          </a:xfrm>
          <a:prstGeom prst="rect">
            <a:avLst/>
          </a:prstGeom>
        </p:spPr>
      </p:pic>
      <p:pic>
        <p:nvPicPr>
          <p:cNvPr id="21" name="Image 20">
            <a:extLst>
              <a:ext uri="{FF2B5EF4-FFF2-40B4-BE49-F238E27FC236}">
                <a16:creationId xmlns:a16="http://schemas.microsoft.com/office/drawing/2014/main" id="{89C90B08-5A31-A800-EF7C-1D1CE619DA5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360381">
            <a:off x="8565312" y="2862407"/>
            <a:ext cx="1866084" cy="1866084"/>
          </a:xfrm>
          <a:prstGeom prst="rect">
            <a:avLst/>
          </a:prstGeom>
        </p:spPr>
      </p:pic>
      <p:pic>
        <p:nvPicPr>
          <p:cNvPr id="23" name="Image 22">
            <a:extLst>
              <a:ext uri="{FF2B5EF4-FFF2-40B4-BE49-F238E27FC236}">
                <a16:creationId xmlns:a16="http://schemas.microsoft.com/office/drawing/2014/main" id="{370C11B4-3858-D9C7-C989-6494EB81D1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6846" y="4815961"/>
            <a:ext cx="2143125" cy="2143125"/>
          </a:xfrm>
          <a:prstGeom prst="rect">
            <a:avLst/>
          </a:prstGeom>
        </p:spPr>
      </p:pic>
      <p:pic>
        <p:nvPicPr>
          <p:cNvPr id="25" name="Image 24">
            <a:extLst>
              <a:ext uri="{FF2B5EF4-FFF2-40B4-BE49-F238E27FC236}">
                <a16:creationId xmlns:a16="http://schemas.microsoft.com/office/drawing/2014/main" id="{5BB9A1FE-076D-FF4F-136E-3393005B2D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5472" y="1202854"/>
            <a:ext cx="1872208" cy="1371999"/>
          </a:xfrm>
          <a:prstGeom prst="rect">
            <a:avLst/>
          </a:prstGeom>
        </p:spPr>
      </p:pic>
      <p:pic>
        <p:nvPicPr>
          <p:cNvPr id="6" name="Image 5">
            <a:extLst>
              <a:ext uri="{FF2B5EF4-FFF2-40B4-BE49-F238E27FC236}">
                <a16:creationId xmlns:a16="http://schemas.microsoft.com/office/drawing/2014/main" id="{6382C321-CB1F-2D61-8F85-281656DE16C1}"/>
              </a:ext>
            </a:extLst>
          </p:cNvPr>
          <p:cNvPicPr>
            <a:picLocks noChangeAspect="1"/>
          </p:cNvPicPr>
          <p:nvPr/>
        </p:nvPicPr>
        <p:blipFill>
          <a:blip r:embed="rId9"/>
          <a:stretch>
            <a:fillRect/>
          </a:stretch>
        </p:blipFill>
        <p:spPr>
          <a:xfrm>
            <a:off x="6076228" y="4567236"/>
            <a:ext cx="1395344" cy="2143125"/>
          </a:xfrm>
          <a:prstGeom prst="rect">
            <a:avLst/>
          </a:prstGeom>
        </p:spPr>
      </p:pic>
      <p:pic>
        <p:nvPicPr>
          <p:cNvPr id="9" name="Image 8">
            <a:extLst>
              <a:ext uri="{FF2B5EF4-FFF2-40B4-BE49-F238E27FC236}">
                <a16:creationId xmlns:a16="http://schemas.microsoft.com/office/drawing/2014/main" id="{7F6E4D35-AF5B-3B89-55A5-7A706308E3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87419" y="395435"/>
            <a:ext cx="1652959" cy="2326387"/>
          </a:xfrm>
          <a:prstGeom prst="rect">
            <a:avLst/>
          </a:prstGeom>
        </p:spPr>
      </p:pic>
      <p:pic>
        <p:nvPicPr>
          <p:cNvPr id="10" name="Image 9">
            <a:extLst>
              <a:ext uri="{FF2B5EF4-FFF2-40B4-BE49-F238E27FC236}">
                <a16:creationId xmlns:a16="http://schemas.microsoft.com/office/drawing/2014/main" id="{7AAC3F59-BDC5-2A49-FDF1-D09863647DB9}"/>
              </a:ext>
            </a:extLst>
          </p:cNvPr>
          <p:cNvPicPr>
            <a:picLocks noChangeAspect="1"/>
          </p:cNvPicPr>
          <p:nvPr/>
        </p:nvPicPr>
        <p:blipFill>
          <a:blip r:embed="rId11"/>
          <a:stretch>
            <a:fillRect/>
          </a:stretch>
        </p:blipFill>
        <p:spPr>
          <a:xfrm rot="20903018">
            <a:off x="1899374" y="2948851"/>
            <a:ext cx="1632824" cy="1866084"/>
          </a:xfrm>
          <a:prstGeom prst="rect">
            <a:avLst/>
          </a:prstGeom>
        </p:spPr>
      </p:pic>
      <p:pic>
        <p:nvPicPr>
          <p:cNvPr id="11" name="Image 10">
            <a:extLst>
              <a:ext uri="{FF2B5EF4-FFF2-40B4-BE49-F238E27FC236}">
                <a16:creationId xmlns:a16="http://schemas.microsoft.com/office/drawing/2014/main" id="{F6223E45-A1D3-3530-560E-C4D12989796D}"/>
              </a:ext>
            </a:extLst>
          </p:cNvPr>
          <p:cNvPicPr>
            <a:picLocks noChangeAspect="1"/>
          </p:cNvPicPr>
          <p:nvPr/>
        </p:nvPicPr>
        <p:blipFill rotWithShape="1">
          <a:blip r:embed="rId12"/>
          <a:srcRect l="17754" b="13145"/>
          <a:stretch/>
        </p:blipFill>
        <p:spPr>
          <a:xfrm>
            <a:off x="8146105" y="4661918"/>
            <a:ext cx="1652959" cy="1977231"/>
          </a:xfrm>
          <a:prstGeom prst="rect">
            <a:avLst/>
          </a:prstGeom>
        </p:spPr>
      </p:pic>
      <p:sp>
        <p:nvSpPr>
          <p:cNvPr id="3" name="ZoneTexte 2">
            <a:extLst>
              <a:ext uri="{FF2B5EF4-FFF2-40B4-BE49-F238E27FC236}">
                <a16:creationId xmlns:a16="http://schemas.microsoft.com/office/drawing/2014/main" id="{BE491781-3ECC-D808-03FA-275F24951113}"/>
              </a:ext>
            </a:extLst>
          </p:cNvPr>
          <p:cNvSpPr txBox="1"/>
          <p:nvPr/>
        </p:nvSpPr>
        <p:spPr>
          <a:xfrm rot="20528451">
            <a:off x="3414055" y="1868024"/>
            <a:ext cx="752383" cy="382074"/>
          </a:xfrm>
          <a:prstGeom prst="rect">
            <a:avLst/>
          </a:prstGeom>
          <a:solidFill>
            <a:srgbClr val="FF0000"/>
          </a:solidFill>
        </p:spPr>
        <p:txBody>
          <a:bodyPr wrap="square" rtlCol="0">
            <a:spAutoFit/>
          </a:bodyPr>
          <a:lstStyle/>
          <a:p>
            <a:endParaRPr lang="fr-FR" dirty="0">
              <a:solidFill>
                <a:prstClr val="black"/>
              </a:solidFill>
              <a:latin typeface="Calibri" panose="020F0502020204030204"/>
            </a:endParaRPr>
          </a:p>
        </p:txBody>
      </p:sp>
      <p:sp>
        <p:nvSpPr>
          <p:cNvPr id="8" name="ZoneTexte 7">
            <a:extLst>
              <a:ext uri="{FF2B5EF4-FFF2-40B4-BE49-F238E27FC236}">
                <a16:creationId xmlns:a16="http://schemas.microsoft.com/office/drawing/2014/main" id="{6BEB525F-824F-483F-6D0D-DCEDE7187C4D}"/>
              </a:ext>
            </a:extLst>
          </p:cNvPr>
          <p:cNvSpPr txBox="1"/>
          <p:nvPr/>
        </p:nvSpPr>
        <p:spPr>
          <a:xfrm rot="767860">
            <a:off x="2647798" y="5017902"/>
            <a:ext cx="752383" cy="382074"/>
          </a:xfrm>
          <a:prstGeom prst="rect">
            <a:avLst/>
          </a:prstGeom>
          <a:solidFill>
            <a:srgbClr val="B88C00"/>
          </a:solidFill>
        </p:spPr>
        <p:txBody>
          <a:bodyPr wrap="square" rtlCol="0">
            <a:spAutoFit/>
          </a:bodyPr>
          <a:lstStyle/>
          <a:p>
            <a:endParaRPr lang="fr-FR" dirty="0">
              <a:solidFill>
                <a:prstClr val="black"/>
              </a:solidFill>
              <a:latin typeface="Calibri" panose="020F0502020204030204"/>
            </a:endParaRPr>
          </a:p>
        </p:txBody>
      </p:sp>
      <p:sp>
        <p:nvSpPr>
          <p:cNvPr id="12" name="ZoneTexte 11">
            <a:extLst>
              <a:ext uri="{FF2B5EF4-FFF2-40B4-BE49-F238E27FC236}">
                <a16:creationId xmlns:a16="http://schemas.microsoft.com/office/drawing/2014/main" id="{42D187C9-2EE5-2B57-CE54-1ED3E6F349BA}"/>
              </a:ext>
            </a:extLst>
          </p:cNvPr>
          <p:cNvSpPr txBox="1"/>
          <p:nvPr/>
        </p:nvSpPr>
        <p:spPr>
          <a:xfrm rot="16981681">
            <a:off x="9248188" y="3500832"/>
            <a:ext cx="752383" cy="382074"/>
          </a:xfrm>
          <a:prstGeom prst="rect">
            <a:avLst/>
          </a:prstGeom>
          <a:solidFill>
            <a:srgbClr val="FFC000"/>
          </a:solidFill>
        </p:spPr>
        <p:txBody>
          <a:bodyPr wrap="square" rtlCol="0">
            <a:spAutoFit/>
          </a:bodyPr>
          <a:lstStyle/>
          <a:p>
            <a:endParaRPr lang="fr-FR" dirty="0">
              <a:solidFill>
                <a:prstClr val="black"/>
              </a:solidFill>
              <a:latin typeface="Calibri" panose="020F0502020204030204"/>
            </a:endParaRPr>
          </a:p>
        </p:txBody>
      </p:sp>
      <p:sp>
        <p:nvSpPr>
          <p:cNvPr id="14" name="ZoneTexte 13">
            <a:extLst>
              <a:ext uri="{FF2B5EF4-FFF2-40B4-BE49-F238E27FC236}">
                <a16:creationId xmlns:a16="http://schemas.microsoft.com/office/drawing/2014/main" id="{C65C0F75-5A49-CA5A-A89F-2DAED3A77682}"/>
              </a:ext>
            </a:extLst>
          </p:cNvPr>
          <p:cNvSpPr txBox="1"/>
          <p:nvPr/>
        </p:nvSpPr>
        <p:spPr>
          <a:xfrm>
            <a:off x="6330670" y="4785236"/>
            <a:ext cx="752383" cy="382074"/>
          </a:xfrm>
          <a:prstGeom prst="rect">
            <a:avLst/>
          </a:prstGeom>
          <a:solidFill>
            <a:srgbClr val="FFC000"/>
          </a:solidFill>
        </p:spPr>
        <p:txBody>
          <a:bodyPr wrap="square" rtlCol="0">
            <a:spAutoFit/>
          </a:bodyPr>
          <a:lstStyle/>
          <a:p>
            <a:endParaRPr lang="fr-FR" dirty="0">
              <a:solidFill>
                <a:prstClr val="black"/>
              </a:solidFill>
              <a:latin typeface="Calibri" panose="020F0502020204030204"/>
            </a:endParaRPr>
          </a:p>
        </p:txBody>
      </p:sp>
      <p:pic>
        <p:nvPicPr>
          <p:cNvPr id="7" name="Espace réservé du contenu 6">
            <a:extLst>
              <a:ext uri="{FF2B5EF4-FFF2-40B4-BE49-F238E27FC236}">
                <a16:creationId xmlns:a16="http://schemas.microsoft.com/office/drawing/2014/main" id="{51CB12B8-AACD-789A-D3A8-50308336AAE0}"/>
              </a:ext>
            </a:extLst>
          </p:cNvPr>
          <p:cNvPicPr>
            <a:picLocks noGrp="1" noChangeAspect="1"/>
          </p:cNvPicPr>
          <p:nvPr>
            <p:ph idx="1"/>
          </p:nvPr>
        </p:nvPicPr>
        <p:blipFill rotWithShape="1">
          <a:blip r:embed="rId13" cstate="screen">
            <a:extLst>
              <a:ext uri="{28A0092B-C50C-407E-A947-70E740481C1C}">
                <a14:useLocalDpi xmlns:a14="http://schemas.microsoft.com/office/drawing/2010/main" val="0"/>
              </a:ext>
            </a:extLst>
          </a:blip>
          <a:srcRect t="30059"/>
          <a:stretch/>
        </p:blipFill>
        <p:spPr>
          <a:xfrm>
            <a:off x="4010407" y="1"/>
            <a:ext cx="2825495" cy="1393211"/>
          </a:xfrm>
        </p:spPr>
      </p:pic>
      <p:pic>
        <p:nvPicPr>
          <p:cNvPr id="18" name="Image 17">
            <a:extLst>
              <a:ext uri="{FF2B5EF4-FFF2-40B4-BE49-F238E27FC236}">
                <a16:creationId xmlns:a16="http://schemas.microsoft.com/office/drawing/2014/main" id="{A338D41B-28B8-9DBD-2D0D-C7C0CA539F44}"/>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rot="1827147">
            <a:off x="6830025" y="299098"/>
            <a:ext cx="1634863" cy="968600"/>
          </a:xfrm>
          <a:prstGeom prst="rect">
            <a:avLst/>
          </a:prstGeom>
        </p:spPr>
      </p:pic>
    </p:spTree>
    <p:extLst>
      <p:ext uri="{BB962C8B-B14F-4D97-AF65-F5344CB8AC3E}">
        <p14:creationId xmlns:p14="http://schemas.microsoft.com/office/powerpoint/2010/main" val="323226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descr="..\double mixte\outils pommes\Logo PomSens.jpg"/>
          <p:cNvPicPr/>
          <p:nvPr/>
        </p:nvPicPr>
        <p:blipFill>
          <a:blip r:embed="rId3" cstate="print"/>
          <a:srcRect/>
          <a:stretch>
            <a:fillRect/>
          </a:stretch>
        </p:blipFill>
        <p:spPr bwMode="auto">
          <a:xfrm>
            <a:off x="1775520" y="6165304"/>
            <a:ext cx="2736304" cy="504056"/>
          </a:xfrm>
          <a:prstGeom prst="rect">
            <a:avLst/>
          </a:prstGeom>
          <a:noFill/>
          <a:ln w="9525">
            <a:noFill/>
            <a:miter lim="800000"/>
            <a:headEnd/>
            <a:tailEnd/>
          </a:ln>
        </p:spPr>
      </p:pic>
      <p:sp>
        <p:nvSpPr>
          <p:cNvPr id="3" name="Espace réservé du contenu 2"/>
          <p:cNvSpPr>
            <a:spLocks noGrp="1"/>
          </p:cNvSpPr>
          <p:nvPr>
            <p:ph idx="1"/>
          </p:nvPr>
        </p:nvSpPr>
        <p:spPr>
          <a:xfrm>
            <a:off x="1842356" y="3140031"/>
            <a:ext cx="8507288" cy="792087"/>
          </a:xfrm>
          <a:ln w="76200">
            <a:solidFill>
              <a:schemeClr val="bg1"/>
            </a:solidFill>
          </a:ln>
        </p:spPr>
        <p:txBody>
          <a:bodyPr>
            <a:normAutofit lnSpcReduction="10000"/>
          </a:bodyPr>
          <a:lstStyle/>
          <a:p>
            <a:pPr algn="ctr">
              <a:buNone/>
            </a:pPr>
            <a:r>
              <a:rPr lang="fr-FR" sz="4800" dirty="0"/>
              <a:t>L'alimentation aujourd’hui !</a:t>
            </a:r>
            <a:endParaRPr lang="fr-FR" sz="4800" b="1" u="sng" dirty="0">
              <a:solidFill>
                <a:schemeClr val="accent4">
                  <a:lumMod val="75000"/>
                </a:schemeClr>
              </a:solidFill>
            </a:endParaRPr>
          </a:p>
          <a:p>
            <a:pPr algn="ctr">
              <a:buNone/>
            </a:pPr>
            <a:endParaRPr lang="fr-FR" sz="4800" dirty="0">
              <a:solidFill>
                <a:schemeClr val="accent4">
                  <a:lumMod val="75000"/>
                </a:schemeClr>
              </a:solidFill>
            </a:endParaRPr>
          </a:p>
          <a:p>
            <a:pPr algn="ctr">
              <a:buNone/>
            </a:pPr>
            <a:endParaRPr lang="fr-FR" sz="4000" dirty="0">
              <a:solidFill>
                <a:schemeClr val="accent4">
                  <a:lumMod val="75000"/>
                </a:schemeClr>
              </a:solidFill>
            </a:endParaRPr>
          </a:p>
          <a:p>
            <a:pPr algn="ctr">
              <a:buNone/>
            </a:pPr>
            <a:endParaRPr lang="fr-FR" sz="4000" dirty="0">
              <a:solidFill>
                <a:schemeClr val="accent4">
                  <a:lumMod val="75000"/>
                </a:schemeClr>
              </a:solidFill>
            </a:endParaRPr>
          </a:p>
        </p:txBody>
      </p:sp>
      <p:sp>
        <p:nvSpPr>
          <p:cNvPr id="16" name="ZoneTexte 15"/>
          <p:cNvSpPr txBox="1"/>
          <p:nvPr/>
        </p:nvSpPr>
        <p:spPr>
          <a:xfrm rot="919658">
            <a:off x="8184075" y="4920947"/>
            <a:ext cx="2323477" cy="461665"/>
          </a:xfrm>
          <a:prstGeom prst="rect">
            <a:avLst/>
          </a:prstGeom>
          <a:noFill/>
        </p:spPr>
        <p:txBody>
          <a:bodyPr wrap="square" rtlCol="0">
            <a:spAutoFit/>
          </a:bodyPr>
          <a:lstStyle/>
          <a:p>
            <a:r>
              <a:rPr lang="fr-FR" sz="2400" dirty="0">
                <a:solidFill>
                  <a:srgbClr val="005BD3">
                    <a:lumMod val="75000"/>
                  </a:srgbClr>
                </a:solidFill>
                <a:latin typeface="Calibri" panose="020F0502020204030204"/>
              </a:rPr>
              <a:t>Allergies</a:t>
            </a:r>
          </a:p>
        </p:txBody>
      </p:sp>
      <p:sp>
        <p:nvSpPr>
          <p:cNvPr id="17" name="ZoneTexte 16"/>
          <p:cNvSpPr txBox="1"/>
          <p:nvPr/>
        </p:nvSpPr>
        <p:spPr>
          <a:xfrm rot="21096544">
            <a:off x="8321009" y="2606995"/>
            <a:ext cx="1966823" cy="461665"/>
          </a:xfrm>
          <a:prstGeom prst="rect">
            <a:avLst/>
          </a:prstGeom>
          <a:noFill/>
        </p:spPr>
        <p:txBody>
          <a:bodyPr wrap="square" rtlCol="0">
            <a:spAutoFit/>
          </a:bodyPr>
          <a:lstStyle/>
          <a:p>
            <a:r>
              <a:rPr lang="fr-FR" sz="2400" dirty="0">
                <a:solidFill>
                  <a:srgbClr val="FF0000"/>
                </a:solidFill>
                <a:latin typeface="Calibri" panose="020F0502020204030204"/>
              </a:rPr>
              <a:t>Orthorexique</a:t>
            </a:r>
            <a:endParaRPr lang="fr-FR" sz="3600" dirty="0">
              <a:solidFill>
                <a:srgbClr val="FF0000"/>
              </a:solidFill>
              <a:latin typeface="Calibri" panose="020F0502020204030204"/>
            </a:endParaRPr>
          </a:p>
        </p:txBody>
      </p:sp>
      <p:sp>
        <p:nvSpPr>
          <p:cNvPr id="18" name="ZoneTexte 17"/>
          <p:cNvSpPr txBox="1"/>
          <p:nvPr/>
        </p:nvSpPr>
        <p:spPr>
          <a:xfrm rot="21292301">
            <a:off x="1693266" y="2408571"/>
            <a:ext cx="1929966" cy="461665"/>
          </a:xfrm>
          <a:prstGeom prst="rect">
            <a:avLst/>
          </a:prstGeom>
          <a:noFill/>
        </p:spPr>
        <p:txBody>
          <a:bodyPr wrap="square" rtlCol="0">
            <a:spAutoFit/>
          </a:bodyPr>
          <a:lstStyle/>
          <a:p>
            <a:r>
              <a:rPr lang="fr-FR" sz="2400" dirty="0">
                <a:solidFill>
                  <a:srgbClr val="00B0F0"/>
                </a:solidFill>
                <a:latin typeface="Calibri" panose="020F0502020204030204"/>
              </a:rPr>
              <a:t>A tout heure</a:t>
            </a:r>
          </a:p>
        </p:txBody>
      </p:sp>
      <p:sp>
        <p:nvSpPr>
          <p:cNvPr id="20" name="ZoneTexte 19"/>
          <p:cNvSpPr txBox="1"/>
          <p:nvPr/>
        </p:nvSpPr>
        <p:spPr>
          <a:xfrm rot="20917185">
            <a:off x="6511207" y="1673210"/>
            <a:ext cx="1691671" cy="461665"/>
          </a:xfrm>
          <a:prstGeom prst="rect">
            <a:avLst/>
          </a:prstGeom>
          <a:noFill/>
        </p:spPr>
        <p:txBody>
          <a:bodyPr wrap="square" rtlCol="0">
            <a:spAutoFit/>
          </a:bodyPr>
          <a:lstStyle/>
          <a:p>
            <a:r>
              <a:rPr lang="fr-FR" sz="2400" dirty="0">
                <a:solidFill>
                  <a:srgbClr val="00349E">
                    <a:lumMod val="75000"/>
                  </a:srgbClr>
                </a:solidFill>
                <a:latin typeface="Calibri" panose="020F0502020204030204"/>
              </a:rPr>
              <a:t>Se remplir</a:t>
            </a:r>
          </a:p>
        </p:txBody>
      </p:sp>
      <p:sp>
        <p:nvSpPr>
          <p:cNvPr id="21" name="ZoneTexte 20"/>
          <p:cNvSpPr txBox="1"/>
          <p:nvPr/>
        </p:nvSpPr>
        <p:spPr>
          <a:xfrm rot="20045780">
            <a:off x="7719478" y="5991685"/>
            <a:ext cx="1024635" cy="461665"/>
          </a:xfrm>
          <a:prstGeom prst="rect">
            <a:avLst/>
          </a:prstGeom>
          <a:noFill/>
        </p:spPr>
        <p:txBody>
          <a:bodyPr wrap="square" rtlCol="0">
            <a:spAutoFit/>
          </a:bodyPr>
          <a:lstStyle/>
          <a:p>
            <a:r>
              <a:rPr lang="fr-FR" sz="2400" dirty="0">
                <a:solidFill>
                  <a:srgbClr val="E40059">
                    <a:lumMod val="75000"/>
                  </a:srgbClr>
                </a:solidFill>
                <a:latin typeface="Calibri" panose="020F0502020204030204"/>
              </a:rPr>
              <a:t>Isolé</a:t>
            </a:r>
          </a:p>
        </p:txBody>
      </p:sp>
      <p:sp>
        <p:nvSpPr>
          <p:cNvPr id="22" name="ZoneTexte 21"/>
          <p:cNvSpPr txBox="1"/>
          <p:nvPr/>
        </p:nvSpPr>
        <p:spPr>
          <a:xfrm rot="571471">
            <a:off x="6468354" y="883542"/>
            <a:ext cx="1767366" cy="646331"/>
          </a:xfrm>
          <a:prstGeom prst="rect">
            <a:avLst/>
          </a:prstGeom>
          <a:noFill/>
        </p:spPr>
        <p:txBody>
          <a:bodyPr wrap="square" rtlCol="0">
            <a:spAutoFit/>
          </a:bodyPr>
          <a:lstStyle/>
          <a:p>
            <a:r>
              <a:rPr lang="fr-FR" sz="2400" dirty="0">
                <a:solidFill>
                  <a:srgbClr val="00B050"/>
                </a:solidFill>
                <a:latin typeface="Calibri" panose="020F0502020204030204"/>
              </a:rPr>
              <a:t>Convivialité</a:t>
            </a:r>
            <a:r>
              <a:rPr lang="fr-FR" sz="3600" b="1" dirty="0">
                <a:solidFill>
                  <a:srgbClr val="00B050"/>
                </a:solidFill>
                <a:latin typeface="Calibri" panose="020F0502020204030204"/>
              </a:rPr>
              <a:t> </a:t>
            </a:r>
            <a:endParaRPr lang="fr-FR" sz="3600" dirty="0">
              <a:solidFill>
                <a:srgbClr val="00B050"/>
              </a:solidFill>
              <a:latin typeface="Calibri" panose="020F0502020204030204"/>
            </a:endParaRPr>
          </a:p>
        </p:txBody>
      </p:sp>
      <p:sp>
        <p:nvSpPr>
          <p:cNvPr id="23" name="ZoneTexte 22"/>
          <p:cNvSpPr txBox="1"/>
          <p:nvPr/>
        </p:nvSpPr>
        <p:spPr>
          <a:xfrm rot="619677">
            <a:off x="1626855" y="4289293"/>
            <a:ext cx="2763518" cy="1015663"/>
          </a:xfrm>
          <a:prstGeom prst="rect">
            <a:avLst/>
          </a:prstGeom>
          <a:noFill/>
        </p:spPr>
        <p:txBody>
          <a:bodyPr wrap="square" rtlCol="0">
            <a:spAutoFit/>
          </a:bodyPr>
          <a:lstStyle/>
          <a:p>
            <a:r>
              <a:rPr lang="fr-FR" sz="2400" dirty="0">
                <a:solidFill>
                  <a:srgbClr val="FFC000"/>
                </a:solidFill>
                <a:latin typeface="Calibri" panose="020F0502020204030204"/>
              </a:rPr>
              <a:t>Moins de temps pour préparer</a:t>
            </a:r>
          </a:p>
          <a:p>
            <a:r>
              <a:rPr lang="fr-FR" sz="1200" dirty="0">
                <a:solidFill>
                  <a:srgbClr val="FFC000"/>
                </a:solidFill>
                <a:latin typeface="Calibri" panose="020F0502020204030204"/>
              </a:rPr>
              <a:t>(28 min)</a:t>
            </a:r>
            <a:endParaRPr lang="fr-FR" sz="1200" dirty="0">
              <a:solidFill>
                <a:prstClr val="black"/>
              </a:solidFill>
              <a:latin typeface="Calibri" panose="020F0502020204030204"/>
            </a:endParaRPr>
          </a:p>
        </p:txBody>
      </p:sp>
      <p:sp>
        <p:nvSpPr>
          <p:cNvPr id="24" name="ZoneTexte 23"/>
          <p:cNvSpPr txBox="1"/>
          <p:nvPr/>
        </p:nvSpPr>
        <p:spPr>
          <a:xfrm rot="20045780">
            <a:off x="3747768" y="1111194"/>
            <a:ext cx="2343097" cy="830997"/>
          </a:xfrm>
          <a:prstGeom prst="rect">
            <a:avLst/>
          </a:prstGeom>
          <a:noFill/>
        </p:spPr>
        <p:txBody>
          <a:bodyPr wrap="square" rtlCol="0">
            <a:spAutoFit/>
          </a:bodyPr>
          <a:lstStyle/>
          <a:p>
            <a:r>
              <a:rPr lang="fr-FR" sz="2400" dirty="0">
                <a:solidFill>
                  <a:srgbClr val="7030A0"/>
                </a:solidFill>
                <a:latin typeface="Calibri" panose="020F0502020204030204"/>
              </a:rPr>
              <a:t>Ce que je veux quand je veux</a:t>
            </a:r>
          </a:p>
        </p:txBody>
      </p:sp>
      <p:sp>
        <p:nvSpPr>
          <p:cNvPr id="26" name="ZoneTexte 25"/>
          <p:cNvSpPr txBox="1"/>
          <p:nvPr/>
        </p:nvSpPr>
        <p:spPr>
          <a:xfrm>
            <a:off x="7836671" y="1875869"/>
            <a:ext cx="2787905" cy="461665"/>
          </a:xfrm>
          <a:prstGeom prst="rect">
            <a:avLst/>
          </a:prstGeom>
          <a:noFill/>
        </p:spPr>
        <p:txBody>
          <a:bodyPr wrap="square" rtlCol="0">
            <a:spAutoFit/>
          </a:bodyPr>
          <a:lstStyle/>
          <a:p>
            <a:r>
              <a:rPr lang="fr-FR" sz="2400" dirty="0">
                <a:solidFill>
                  <a:srgbClr val="68007F">
                    <a:lumMod val="60000"/>
                    <a:lumOff val="40000"/>
                  </a:srgbClr>
                </a:solidFill>
                <a:latin typeface="Calibri" panose="020F0502020204030204"/>
              </a:rPr>
              <a:t>Selon mes besoins</a:t>
            </a:r>
          </a:p>
        </p:txBody>
      </p:sp>
      <p:sp>
        <p:nvSpPr>
          <p:cNvPr id="27" name="ZoneTexte 26"/>
          <p:cNvSpPr txBox="1"/>
          <p:nvPr/>
        </p:nvSpPr>
        <p:spPr>
          <a:xfrm rot="21393219">
            <a:off x="2191689" y="5367710"/>
            <a:ext cx="933120" cy="461665"/>
          </a:xfrm>
          <a:prstGeom prst="rect">
            <a:avLst/>
          </a:prstGeom>
          <a:noFill/>
        </p:spPr>
        <p:txBody>
          <a:bodyPr wrap="square" rtlCol="0">
            <a:spAutoFit/>
          </a:bodyPr>
          <a:lstStyle/>
          <a:p>
            <a:r>
              <a:rPr lang="fr-FR" sz="2400" dirty="0">
                <a:solidFill>
                  <a:srgbClr val="9B332B"/>
                </a:solidFill>
                <a:latin typeface="Calibri" panose="020F0502020204030204"/>
              </a:rPr>
              <a:t>Santé </a:t>
            </a:r>
            <a:endParaRPr lang="fr-FR" sz="2400" dirty="0">
              <a:solidFill>
                <a:prstClr val="black"/>
              </a:solidFill>
              <a:latin typeface="Calibri" panose="020F0502020204030204"/>
            </a:endParaRPr>
          </a:p>
        </p:txBody>
      </p:sp>
      <p:sp>
        <p:nvSpPr>
          <p:cNvPr id="28" name="ZoneTexte 27"/>
          <p:cNvSpPr txBox="1"/>
          <p:nvPr/>
        </p:nvSpPr>
        <p:spPr>
          <a:xfrm rot="20045780">
            <a:off x="1836541" y="1033455"/>
            <a:ext cx="2503007" cy="830997"/>
          </a:xfrm>
          <a:prstGeom prst="rect">
            <a:avLst/>
          </a:prstGeom>
          <a:noFill/>
        </p:spPr>
        <p:txBody>
          <a:bodyPr wrap="square" rtlCol="0">
            <a:spAutoFit/>
          </a:bodyPr>
          <a:lstStyle/>
          <a:p>
            <a:r>
              <a:rPr lang="fr-FR" sz="2400" dirty="0">
                <a:solidFill>
                  <a:srgbClr val="0070C0"/>
                </a:solidFill>
                <a:latin typeface="Calibri" panose="020F0502020204030204"/>
              </a:rPr>
              <a:t>Hors domicile 1 repas sur 5</a:t>
            </a:r>
            <a:endParaRPr lang="fr-FR" sz="2400" dirty="0">
              <a:solidFill>
                <a:prstClr val="black"/>
              </a:solidFill>
              <a:latin typeface="Calibri" panose="020F0502020204030204"/>
            </a:endParaRPr>
          </a:p>
        </p:txBody>
      </p:sp>
      <p:sp>
        <p:nvSpPr>
          <p:cNvPr id="5" name="ZoneTexte 4">
            <a:extLst>
              <a:ext uri="{FF2B5EF4-FFF2-40B4-BE49-F238E27FC236}">
                <a16:creationId xmlns:a16="http://schemas.microsoft.com/office/drawing/2014/main" id="{E2D094C2-00BB-135D-B22B-48763BF4C84D}"/>
              </a:ext>
            </a:extLst>
          </p:cNvPr>
          <p:cNvSpPr txBox="1"/>
          <p:nvPr/>
        </p:nvSpPr>
        <p:spPr>
          <a:xfrm>
            <a:off x="3634080" y="3732225"/>
            <a:ext cx="4856205" cy="461665"/>
          </a:xfrm>
          <a:prstGeom prst="rect">
            <a:avLst/>
          </a:prstGeom>
          <a:noFill/>
        </p:spPr>
        <p:txBody>
          <a:bodyPr wrap="square" rtlCol="0">
            <a:spAutoFit/>
          </a:bodyPr>
          <a:lstStyle/>
          <a:p>
            <a:r>
              <a:rPr lang="fr-FR" sz="2400" dirty="0">
                <a:solidFill>
                  <a:srgbClr val="00B0F0"/>
                </a:solidFill>
                <a:latin typeface="Calibri" panose="020F0502020204030204"/>
              </a:rPr>
              <a:t>16 années de notre vie à table!</a:t>
            </a:r>
          </a:p>
        </p:txBody>
      </p:sp>
      <p:sp>
        <p:nvSpPr>
          <p:cNvPr id="7" name="ZoneTexte 6">
            <a:extLst>
              <a:ext uri="{FF2B5EF4-FFF2-40B4-BE49-F238E27FC236}">
                <a16:creationId xmlns:a16="http://schemas.microsoft.com/office/drawing/2014/main" id="{3C407E33-2592-E9C2-3310-54A70672BB4B}"/>
              </a:ext>
            </a:extLst>
          </p:cNvPr>
          <p:cNvSpPr txBox="1"/>
          <p:nvPr/>
        </p:nvSpPr>
        <p:spPr>
          <a:xfrm rot="20634549">
            <a:off x="5262780" y="5715618"/>
            <a:ext cx="2801299" cy="830997"/>
          </a:xfrm>
          <a:prstGeom prst="rect">
            <a:avLst/>
          </a:prstGeom>
          <a:noFill/>
        </p:spPr>
        <p:txBody>
          <a:bodyPr wrap="square" rtlCol="0">
            <a:spAutoFit/>
          </a:bodyPr>
          <a:lstStyle/>
          <a:p>
            <a:r>
              <a:rPr lang="fr-FR" sz="2400" dirty="0">
                <a:solidFill>
                  <a:srgbClr val="FFC000"/>
                </a:solidFill>
                <a:latin typeface="Calibri" panose="020F0502020204030204"/>
              </a:rPr>
              <a:t>Intolérant au gluten, </a:t>
            </a:r>
          </a:p>
          <a:p>
            <a:r>
              <a:rPr lang="fr-FR" sz="2400" dirty="0">
                <a:solidFill>
                  <a:srgbClr val="FFC000"/>
                </a:solidFill>
                <a:latin typeface="Calibri" panose="020F0502020204030204"/>
              </a:rPr>
              <a:t>au lactose</a:t>
            </a:r>
            <a:endParaRPr lang="fr-FR" sz="2400" dirty="0">
              <a:solidFill>
                <a:prstClr val="black"/>
              </a:solidFill>
              <a:latin typeface="Calibri" panose="020F0502020204030204"/>
            </a:endParaRPr>
          </a:p>
        </p:txBody>
      </p:sp>
      <p:sp>
        <p:nvSpPr>
          <p:cNvPr id="32" name="ZoneTexte 31">
            <a:extLst>
              <a:ext uri="{FF2B5EF4-FFF2-40B4-BE49-F238E27FC236}">
                <a16:creationId xmlns:a16="http://schemas.microsoft.com/office/drawing/2014/main" id="{F1361533-8261-A5A3-9398-1D5AC2A13273}"/>
              </a:ext>
            </a:extLst>
          </p:cNvPr>
          <p:cNvSpPr txBox="1"/>
          <p:nvPr/>
        </p:nvSpPr>
        <p:spPr>
          <a:xfrm rot="20917185">
            <a:off x="8482924" y="996559"/>
            <a:ext cx="1732897" cy="461665"/>
          </a:xfrm>
          <a:prstGeom prst="rect">
            <a:avLst/>
          </a:prstGeom>
          <a:noFill/>
        </p:spPr>
        <p:txBody>
          <a:bodyPr wrap="square" rtlCol="0">
            <a:spAutoFit/>
          </a:bodyPr>
          <a:lstStyle/>
          <a:p>
            <a:r>
              <a:rPr lang="fr-FR" sz="2400" dirty="0">
                <a:solidFill>
                  <a:srgbClr val="00349E">
                    <a:lumMod val="75000"/>
                  </a:srgbClr>
                </a:solidFill>
                <a:latin typeface="Calibri" panose="020F0502020204030204"/>
              </a:rPr>
              <a:t>Grignotage</a:t>
            </a:r>
          </a:p>
        </p:txBody>
      </p:sp>
      <p:sp>
        <p:nvSpPr>
          <p:cNvPr id="33" name="ZoneTexte 32">
            <a:extLst>
              <a:ext uri="{FF2B5EF4-FFF2-40B4-BE49-F238E27FC236}">
                <a16:creationId xmlns:a16="http://schemas.microsoft.com/office/drawing/2014/main" id="{B2344728-FDFC-5168-F1CE-7B97D8774B1D}"/>
              </a:ext>
            </a:extLst>
          </p:cNvPr>
          <p:cNvSpPr txBox="1"/>
          <p:nvPr/>
        </p:nvSpPr>
        <p:spPr>
          <a:xfrm rot="20634549">
            <a:off x="6358477" y="2555322"/>
            <a:ext cx="1274389" cy="461665"/>
          </a:xfrm>
          <a:prstGeom prst="rect">
            <a:avLst/>
          </a:prstGeom>
          <a:noFill/>
        </p:spPr>
        <p:txBody>
          <a:bodyPr wrap="square" rtlCol="0">
            <a:spAutoFit/>
          </a:bodyPr>
          <a:lstStyle/>
          <a:p>
            <a:r>
              <a:rPr lang="fr-FR" sz="2400" dirty="0">
                <a:solidFill>
                  <a:srgbClr val="FFC000"/>
                </a:solidFill>
                <a:latin typeface="Calibri" panose="020F0502020204030204"/>
              </a:rPr>
              <a:t>cuisiner</a:t>
            </a:r>
            <a:endParaRPr lang="fr-FR" sz="2400" dirty="0">
              <a:solidFill>
                <a:prstClr val="black"/>
              </a:solidFill>
              <a:latin typeface="Calibri" panose="020F0502020204030204"/>
            </a:endParaRPr>
          </a:p>
        </p:txBody>
      </p:sp>
      <p:sp>
        <p:nvSpPr>
          <p:cNvPr id="10" name="ZoneTexte 9">
            <a:extLst>
              <a:ext uri="{FF2B5EF4-FFF2-40B4-BE49-F238E27FC236}">
                <a16:creationId xmlns:a16="http://schemas.microsoft.com/office/drawing/2014/main" id="{3F2C1618-5755-230C-D3E6-935BB865D27A}"/>
              </a:ext>
            </a:extLst>
          </p:cNvPr>
          <p:cNvSpPr txBox="1"/>
          <p:nvPr/>
        </p:nvSpPr>
        <p:spPr>
          <a:xfrm rot="571471">
            <a:off x="7933925" y="3940599"/>
            <a:ext cx="2925531" cy="646331"/>
          </a:xfrm>
          <a:prstGeom prst="rect">
            <a:avLst/>
          </a:prstGeom>
          <a:noFill/>
        </p:spPr>
        <p:txBody>
          <a:bodyPr wrap="square" rtlCol="0">
            <a:spAutoFit/>
          </a:bodyPr>
          <a:lstStyle/>
          <a:p>
            <a:r>
              <a:rPr lang="fr-FR" sz="2400" dirty="0">
                <a:solidFill>
                  <a:srgbClr val="00B050"/>
                </a:solidFill>
                <a:latin typeface="Calibri" panose="020F0502020204030204"/>
              </a:rPr>
              <a:t>17% d’adultes obèses</a:t>
            </a:r>
            <a:r>
              <a:rPr lang="fr-FR" sz="3600" b="1" dirty="0">
                <a:solidFill>
                  <a:srgbClr val="00B050"/>
                </a:solidFill>
                <a:latin typeface="Calibri" panose="020F0502020204030204"/>
              </a:rPr>
              <a:t> </a:t>
            </a:r>
            <a:endParaRPr lang="fr-FR" sz="3600" dirty="0">
              <a:solidFill>
                <a:srgbClr val="00B050"/>
              </a:solidFill>
              <a:latin typeface="Calibri" panose="020F0502020204030204"/>
            </a:endParaRPr>
          </a:p>
        </p:txBody>
      </p:sp>
      <p:sp>
        <p:nvSpPr>
          <p:cNvPr id="11" name="ZoneTexte 10">
            <a:extLst>
              <a:ext uri="{FF2B5EF4-FFF2-40B4-BE49-F238E27FC236}">
                <a16:creationId xmlns:a16="http://schemas.microsoft.com/office/drawing/2014/main" id="{42F5836A-C286-3013-35BA-939686F96CE3}"/>
              </a:ext>
            </a:extLst>
          </p:cNvPr>
          <p:cNvSpPr txBox="1"/>
          <p:nvPr/>
        </p:nvSpPr>
        <p:spPr>
          <a:xfrm rot="571471">
            <a:off x="3684896" y="5024852"/>
            <a:ext cx="2602194" cy="830997"/>
          </a:xfrm>
          <a:prstGeom prst="rect">
            <a:avLst/>
          </a:prstGeom>
          <a:noFill/>
        </p:spPr>
        <p:txBody>
          <a:bodyPr wrap="square" rtlCol="0">
            <a:spAutoFit/>
          </a:bodyPr>
          <a:lstStyle/>
          <a:p>
            <a:r>
              <a:rPr lang="fr-FR" sz="2400" dirty="0">
                <a:solidFill>
                  <a:srgbClr val="E40059">
                    <a:lumMod val="60000"/>
                    <a:lumOff val="40000"/>
                  </a:srgbClr>
                </a:solidFill>
                <a:latin typeface="Calibri" panose="020F0502020204030204"/>
              </a:rPr>
              <a:t>1 adulte sur 2 en surpoids</a:t>
            </a:r>
            <a:endParaRPr lang="fr-FR" sz="3600" dirty="0">
              <a:solidFill>
                <a:srgbClr val="E40059">
                  <a:lumMod val="60000"/>
                  <a:lumOff val="40000"/>
                </a:srgbClr>
              </a:solidFill>
              <a:latin typeface="Calibri" panose="020F0502020204030204"/>
            </a:endParaRPr>
          </a:p>
        </p:txBody>
      </p:sp>
      <p:sp>
        <p:nvSpPr>
          <p:cNvPr id="12" name="ZoneTexte 11">
            <a:extLst>
              <a:ext uri="{FF2B5EF4-FFF2-40B4-BE49-F238E27FC236}">
                <a16:creationId xmlns:a16="http://schemas.microsoft.com/office/drawing/2014/main" id="{7D2C8B61-7583-E729-569A-A92CA407D33E}"/>
              </a:ext>
            </a:extLst>
          </p:cNvPr>
          <p:cNvSpPr txBox="1"/>
          <p:nvPr/>
        </p:nvSpPr>
        <p:spPr>
          <a:xfrm rot="20045780">
            <a:off x="6467811" y="4552102"/>
            <a:ext cx="1287916" cy="461665"/>
          </a:xfrm>
          <a:prstGeom prst="rect">
            <a:avLst/>
          </a:prstGeom>
          <a:noFill/>
        </p:spPr>
        <p:txBody>
          <a:bodyPr wrap="square" rtlCol="0">
            <a:spAutoFit/>
          </a:bodyPr>
          <a:lstStyle/>
          <a:p>
            <a:r>
              <a:rPr lang="fr-FR" sz="2400" dirty="0">
                <a:solidFill>
                  <a:srgbClr val="E40059">
                    <a:lumMod val="75000"/>
                  </a:srgbClr>
                </a:solidFill>
                <a:latin typeface="Calibri" panose="020F0502020204030204"/>
              </a:rPr>
              <a:t>Diabète</a:t>
            </a:r>
          </a:p>
        </p:txBody>
      </p:sp>
      <p:sp>
        <p:nvSpPr>
          <p:cNvPr id="13" name="ZoneTexte 12">
            <a:extLst>
              <a:ext uri="{FF2B5EF4-FFF2-40B4-BE49-F238E27FC236}">
                <a16:creationId xmlns:a16="http://schemas.microsoft.com/office/drawing/2014/main" id="{A0EBDE68-76D6-66E2-15BD-49571BADF8AD}"/>
              </a:ext>
            </a:extLst>
          </p:cNvPr>
          <p:cNvSpPr txBox="1"/>
          <p:nvPr/>
        </p:nvSpPr>
        <p:spPr>
          <a:xfrm rot="20045780">
            <a:off x="9077440" y="5256204"/>
            <a:ext cx="1341027" cy="830997"/>
          </a:xfrm>
          <a:prstGeom prst="rect">
            <a:avLst/>
          </a:prstGeom>
          <a:noFill/>
        </p:spPr>
        <p:txBody>
          <a:bodyPr wrap="square" rtlCol="0">
            <a:spAutoFit/>
          </a:bodyPr>
          <a:lstStyle/>
          <a:p>
            <a:r>
              <a:rPr lang="fr-FR" sz="2400" dirty="0">
                <a:solidFill>
                  <a:srgbClr val="00349E">
                    <a:lumMod val="60000"/>
                    <a:lumOff val="40000"/>
                  </a:srgbClr>
                </a:solidFill>
                <a:latin typeface="Calibri" panose="020F0502020204030204"/>
              </a:rPr>
              <a:t>Fragilisé</a:t>
            </a:r>
          </a:p>
          <a:p>
            <a:r>
              <a:rPr lang="fr-FR" sz="1200" dirty="0">
                <a:solidFill>
                  <a:srgbClr val="00349E">
                    <a:lumMod val="60000"/>
                    <a:lumOff val="40000"/>
                  </a:srgbClr>
                </a:solidFill>
                <a:latin typeface="Calibri" panose="020F0502020204030204"/>
              </a:rPr>
              <a:t>(histoire de la courgette)</a:t>
            </a:r>
          </a:p>
        </p:txBody>
      </p:sp>
      <p:sp>
        <p:nvSpPr>
          <p:cNvPr id="14" name="ZoneTexte 13">
            <a:extLst>
              <a:ext uri="{FF2B5EF4-FFF2-40B4-BE49-F238E27FC236}">
                <a16:creationId xmlns:a16="http://schemas.microsoft.com/office/drawing/2014/main" id="{F2F4E367-5714-72ED-12DE-706C6BFE6B35}"/>
              </a:ext>
            </a:extLst>
          </p:cNvPr>
          <p:cNvSpPr txBox="1"/>
          <p:nvPr/>
        </p:nvSpPr>
        <p:spPr>
          <a:xfrm rot="20045780">
            <a:off x="3980400" y="2065391"/>
            <a:ext cx="2952237" cy="830997"/>
          </a:xfrm>
          <a:prstGeom prst="rect">
            <a:avLst/>
          </a:prstGeom>
          <a:noFill/>
        </p:spPr>
        <p:txBody>
          <a:bodyPr wrap="square" rtlCol="0">
            <a:spAutoFit/>
          </a:bodyPr>
          <a:lstStyle/>
          <a:p>
            <a:r>
              <a:rPr lang="fr-FR" sz="2400" dirty="0">
                <a:solidFill>
                  <a:srgbClr val="00B050"/>
                </a:solidFill>
                <a:latin typeface="Calibri" panose="020F0502020204030204"/>
              </a:rPr>
              <a:t>Eloigné de la source alimentaire </a:t>
            </a:r>
            <a:r>
              <a:rPr lang="fr-FR" sz="1200" dirty="0">
                <a:solidFill>
                  <a:srgbClr val="00B050"/>
                </a:solidFill>
                <a:latin typeface="Calibri" panose="020F0502020204030204"/>
              </a:rPr>
              <a:t>(2%)</a:t>
            </a:r>
          </a:p>
        </p:txBody>
      </p:sp>
      <p:sp>
        <p:nvSpPr>
          <p:cNvPr id="2" name="Titre 9">
            <a:extLst>
              <a:ext uri="{FF2B5EF4-FFF2-40B4-BE49-F238E27FC236}">
                <a16:creationId xmlns:a16="http://schemas.microsoft.com/office/drawing/2014/main" id="{21C30432-80A1-B15E-466E-665219DE55C5}"/>
              </a:ext>
            </a:extLst>
          </p:cNvPr>
          <p:cNvSpPr>
            <a:spLocks noGrp="1"/>
          </p:cNvSpPr>
          <p:nvPr>
            <p:ph type="title"/>
          </p:nvPr>
        </p:nvSpPr>
        <p:spPr>
          <a:xfrm>
            <a:off x="1875266" y="180744"/>
            <a:ext cx="8423884" cy="1325563"/>
          </a:xfrm>
        </p:spPr>
        <p:txBody>
          <a:bodyPr/>
          <a:lstStyle/>
          <a:p>
            <a:r>
              <a:rPr lang="fr-FR"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2- Un consommateur, un peu perdu, sans limite</a:t>
            </a:r>
            <a:br>
              <a:rPr lang="fr-FR" sz="3200" b="1" dirty="0">
                <a:solidFill>
                  <a:srgbClr val="002060"/>
                </a:solidFill>
              </a:rPr>
            </a:br>
            <a:br>
              <a:rPr lang="fr-FR" sz="3200" b="1" dirty="0">
                <a:solidFill>
                  <a:srgbClr val="002060"/>
                </a:solidFill>
              </a:rPr>
            </a:br>
            <a:endParaRPr lang="fr-FR" dirty="0"/>
          </a:p>
        </p:txBody>
      </p:sp>
      <p:sp>
        <p:nvSpPr>
          <p:cNvPr id="4" name="Espace réservé de la date 3"/>
          <p:cNvSpPr>
            <a:spLocks noGrp="1"/>
          </p:cNvSpPr>
          <p:nvPr>
            <p:ph type="dt" sz="half" idx="10"/>
          </p:nvPr>
        </p:nvSpPr>
        <p:spPr/>
        <p:txBody>
          <a:bodyPr/>
          <a:lstStyle/>
          <a:p>
            <a:r>
              <a:rPr lang="fr-FR">
                <a:solidFill>
                  <a:prstClr val="black"/>
                </a:solidFill>
                <a:latin typeface="Calibri" panose="020F0502020204030204"/>
              </a:rPr>
              <a:t>13/10/2022</a:t>
            </a:r>
          </a:p>
        </p:txBody>
      </p:sp>
      <p:sp>
        <p:nvSpPr>
          <p:cNvPr id="6" name="Espace réservé du pied de page 5"/>
          <p:cNvSpPr>
            <a:spLocks noGrp="1"/>
          </p:cNvSpPr>
          <p:nvPr>
            <p:ph type="ftr" sz="quarter" idx="11"/>
          </p:nvPr>
        </p:nvSpPr>
        <p:spPr/>
        <p:txBody>
          <a:bodyPr/>
          <a:lstStyle/>
          <a:p>
            <a:r>
              <a:rPr lang="fr-FR">
                <a:solidFill>
                  <a:prstClr val="black"/>
                </a:solidFill>
                <a:latin typeface="Calibri" panose="020F0502020204030204"/>
              </a:rPr>
              <a:t>SRAE - ANEGJ - Pommes et Sens</a:t>
            </a:r>
          </a:p>
        </p:txBody>
      </p:sp>
    </p:spTree>
    <p:extLst>
      <p:ext uri="{BB962C8B-B14F-4D97-AF65-F5344CB8AC3E}">
        <p14:creationId xmlns:p14="http://schemas.microsoft.com/office/powerpoint/2010/main" val="219251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97324-CDDE-495B-87C9-5F6939384BBF}"/>
              </a:ext>
            </a:extLst>
          </p:cNvPr>
          <p:cNvSpPr>
            <a:spLocks noGrp="1"/>
          </p:cNvSpPr>
          <p:nvPr>
            <p:ph type="title"/>
          </p:nvPr>
        </p:nvSpPr>
        <p:spPr>
          <a:xfrm>
            <a:off x="2152650" y="365127"/>
            <a:ext cx="7886700" cy="757363"/>
          </a:xfrm>
          <a:ln w="57150">
            <a:noFill/>
          </a:ln>
        </p:spPr>
        <p:txBody>
          <a:bodyPr/>
          <a:lstStyle/>
          <a:p>
            <a:r>
              <a:rPr lang="fr-FR"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Pourquoi mangeons nous?</a:t>
            </a:r>
            <a:br>
              <a:rPr lang="fr-FR"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br>
            <a:endParaRPr lang="fr-FR"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endParaRPr>
          </a:p>
        </p:txBody>
      </p:sp>
      <p:sp>
        <p:nvSpPr>
          <p:cNvPr id="3" name="Espace réservé du contenu 2">
            <a:extLst>
              <a:ext uri="{FF2B5EF4-FFF2-40B4-BE49-F238E27FC236}">
                <a16:creationId xmlns:a16="http://schemas.microsoft.com/office/drawing/2014/main" id="{EF0DE256-82E8-4E1D-8E41-90AB35201DA1}"/>
              </a:ext>
            </a:extLst>
          </p:cNvPr>
          <p:cNvSpPr>
            <a:spLocks noGrp="1"/>
          </p:cNvSpPr>
          <p:nvPr>
            <p:ph idx="1"/>
          </p:nvPr>
        </p:nvSpPr>
        <p:spPr/>
        <p:txBody>
          <a:bodyPr>
            <a:normAutofit/>
          </a:bodyPr>
          <a:lstStyle/>
          <a:p>
            <a:pPr marL="385763" indent="-385763">
              <a:buNone/>
            </a:pPr>
            <a:r>
              <a:rPr lang="fr-FR" sz="3600" dirty="0">
                <a:solidFill>
                  <a:schemeClr val="accent5">
                    <a:lumMod val="75000"/>
                  </a:schemeClr>
                </a:solidFill>
              </a:rPr>
              <a:t>Les trois piliers de l’alimentation</a:t>
            </a:r>
          </a:p>
          <a:p>
            <a:pPr marL="385763" indent="-385763">
              <a:buNone/>
            </a:pPr>
            <a:endParaRPr lang="fr-FR" sz="3600" dirty="0">
              <a:solidFill>
                <a:schemeClr val="accent5">
                  <a:lumMod val="75000"/>
                </a:schemeClr>
              </a:solidFill>
            </a:endParaRPr>
          </a:p>
          <a:p>
            <a:pPr marL="385763" indent="-385763">
              <a:buNone/>
            </a:pPr>
            <a:r>
              <a:rPr lang="fr-FR" sz="2800" dirty="0">
                <a:solidFill>
                  <a:schemeClr val="accent5">
                    <a:lumMod val="75000"/>
                  </a:schemeClr>
                </a:solidFill>
              </a:rPr>
              <a:t>Vivre :  se nourrir </a:t>
            </a:r>
          </a:p>
          <a:p>
            <a:pPr marL="385763" indent="-385763">
              <a:buNone/>
            </a:pPr>
            <a:r>
              <a:rPr lang="fr-FR" sz="2800" dirty="0">
                <a:solidFill>
                  <a:srgbClr val="FFC000"/>
                </a:solidFill>
              </a:rPr>
              <a:t>Le plaisir : les 5 sens </a:t>
            </a:r>
          </a:p>
          <a:p>
            <a:pPr marL="385763" indent="-385763">
              <a:buNone/>
            </a:pPr>
            <a:r>
              <a:rPr lang="fr-FR" sz="2800" dirty="0">
                <a:solidFill>
                  <a:srgbClr val="00B050"/>
                </a:solidFill>
              </a:rPr>
              <a:t>Le partage : manger ensemble</a:t>
            </a:r>
          </a:p>
          <a:p>
            <a:pPr marL="385763" indent="-385763" algn="ctr">
              <a:buNone/>
            </a:pPr>
            <a:endParaRPr lang="fr-FR" i="1" dirty="0"/>
          </a:p>
          <a:p>
            <a:pPr marL="385763" indent="-385763">
              <a:buNone/>
            </a:pPr>
            <a:r>
              <a:rPr lang="fr-FR" i="1" dirty="0"/>
              <a:t>Définition de la santé l’OMS : </a:t>
            </a:r>
          </a:p>
          <a:p>
            <a:pPr marL="385763" indent="-385763">
              <a:buNone/>
            </a:pPr>
            <a:r>
              <a:rPr lang="fr-FR" i="1" dirty="0"/>
              <a:t> un bien-être physique moral et social</a:t>
            </a:r>
            <a:endParaRPr lang="fr-FR" dirty="0"/>
          </a:p>
        </p:txBody>
      </p:sp>
      <p:pic>
        <p:nvPicPr>
          <p:cNvPr id="5" name="Image 4">
            <a:extLst>
              <a:ext uri="{FF2B5EF4-FFF2-40B4-BE49-F238E27FC236}">
                <a16:creationId xmlns:a16="http://schemas.microsoft.com/office/drawing/2014/main" id="{A4FCC520-E441-4B2E-AEDC-A6CF5D6465B5}"/>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321765">
            <a:off x="8404501" y="2638458"/>
            <a:ext cx="1518788" cy="1842701"/>
          </a:xfrm>
          <a:prstGeom prst="rect">
            <a:avLst/>
          </a:prstGeom>
        </p:spPr>
      </p:pic>
      <p:sp>
        <p:nvSpPr>
          <p:cNvPr id="4" name="Espace réservé du pied de page 3">
            <a:extLst>
              <a:ext uri="{FF2B5EF4-FFF2-40B4-BE49-F238E27FC236}">
                <a16:creationId xmlns:a16="http://schemas.microsoft.com/office/drawing/2014/main" id="{5250C780-BA7A-49C2-970E-029F8580DE2A}"/>
              </a:ext>
            </a:extLst>
          </p:cNvPr>
          <p:cNvSpPr>
            <a:spLocks noGrp="1"/>
          </p:cNvSpPr>
          <p:nvPr>
            <p:ph type="ftr" sz="quarter" idx="11"/>
          </p:nvPr>
        </p:nvSpPr>
        <p:spPr/>
        <p:txBody>
          <a:bodyPr/>
          <a:lstStyle/>
          <a:p>
            <a:r>
              <a:rPr lang="fr-FR">
                <a:solidFill>
                  <a:prstClr val="black"/>
                </a:solidFill>
                <a:latin typeface="Calibri" panose="020F0502020204030204"/>
              </a:rPr>
              <a:t>SRAE - ANEGJ - Pommes et Sens</a:t>
            </a:r>
            <a:endParaRPr lang="fr-FR" dirty="0">
              <a:solidFill>
                <a:prstClr val="black"/>
              </a:solidFill>
              <a:latin typeface="Calibri" panose="020F0502020204030204"/>
            </a:endParaRPr>
          </a:p>
        </p:txBody>
      </p:sp>
      <p:sp>
        <p:nvSpPr>
          <p:cNvPr id="7" name="Espace réservé de la date 6"/>
          <p:cNvSpPr>
            <a:spLocks noGrp="1"/>
          </p:cNvSpPr>
          <p:nvPr>
            <p:ph type="dt" sz="half" idx="10"/>
          </p:nvPr>
        </p:nvSpPr>
        <p:spPr/>
        <p:txBody>
          <a:bodyPr/>
          <a:lstStyle/>
          <a:p>
            <a:r>
              <a:rPr lang="fr-FR">
                <a:solidFill>
                  <a:prstClr val="black"/>
                </a:solidFill>
                <a:latin typeface="Calibri" panose="020F0502020204030204"/>
              </a:rPr>
              <a:t>13/10/2022</a:t>
            </a:r>
          </a:p>
        </p:txBody>
      </p:sp>
    </p:spTree>
    <p:extLst>
      <p:ext uri="{BB962C8B-B14F-4D97-AF65-F5344CB8AC3E}">
        <p14:creationId xmlns:p14="http://schemas.microsoft.com/office/powerpoint/2010/main" val="1464627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97324-CDDE-495B-87C9-5F6939384BBF}"/>
              </a:ext>
            </a:extLst>
          </p:cNvPr>
          <p:cNvSpPr>
            <a:spLocks noGrp="1"/>
          </p:cNvSpPr>
          <p:nvPr>
            <p:ph type="title"/>
          </p:nvPr>
        </p:nvSpPr>
        <p:spPr>
          <a:xfrm>
            <a:off x="2152650" y="365127"/>
            <a:ext cx="7886700" cy="757363"/>
          </a:xfrm>
          <a:ln w="57150">
            <a:noFill/>
          </a:ln>
        </p:spPr>
        <p:txBody>
          <a:bodyPr/>
          <a:lstStyle/>
          <a:p>
            <a:r>
              <a:rPr lang="fr-FR"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Le levier de l apprentissage alimentaire</a:t>
            </a:r>
          </a:p>
        </p:txBody>
      </p:sp>
      <p:sp>
        <p:nvSpPr>
          <p:cNvPr id="3" name="Espace réservé du contenu 2">
            <a:extLst>
              <a:ext uri="{FF2B5EF4-FFF2-40B4-BE49-F238E27FC236}">
                <a16:creationId xmlns:a16="http://schemas.microsoft.com/office/drawing/2014/main" id="{EF0DE256-82E8-4E1D-8E41-90AB35201DA1}"/>
              </a:ext>
            </a:extLst>
          </p:cNvPr>
          <p:cNvSpPr>
            <a:spLocks noGrp="1"/>
          </p:cNvSpPr>
          <p:nvPr>
            <p:ph idx="1"/>
          </p:nvPr>
        </p:nvSpPr>
        <p:spPr>
          <a:xfrm>
            <a:off x="1940768" y="1448716"/>
            <a:ext cx="7467600" cy="4873752"/>
          </a:xfrm>
        </p:spPr>
        <p:txBody>
          <a:bodyPr>
            <a:normAutofit/>
          </a:bodyPr>
          <a:lstStyle/>
          <a:p>
            <a:pPr marL="385763" indent="-385763" algn="ctr">
              <a:buNone/>
            </a:pPr>
            <a:r>
              <a:rPr lang="fr-FR" sz="3600" dirty="0">
                <a:solidFill>
                  <a:schemeClr val="accent5">
                    <a:lumMod val="75000"/>
                  </a:schemeClr>
                </a:solidFill>
              </a:rPr>
              <a:t>Le plaisir dans l’alimentation</a:t>
            </a:r>
          </a:p>
          <a:p>
            <a:pPr marL="385763" indent="-385763" algn="ctr">
              <a:buNone/>
            </a:pPr>
            <a:r>
              <a:rPr lang="fr-FR" sz="3600" dirty="0">
                <a:solidFill>
                  <a:schemeClr val="accent5">
                    <a:lumMod val="75000"/>
                  </a:schemeClr>
                </a:solidFill>
              </a:rPr>
              <a:t>Les 5 sens </a:t>
            </a:r>
          </a:p>
          <a:p>
            <a:pPr marL="385763" indent="-385763">
              <a:buNone/>
            </a:pPr>
            <a:endParaRPr lang="fr-FR" sz="3600" b="1" dirty="0">
              <a:solidFill>
                <a:schemeClr val="accent5">
                  <a:lumMod val="75000"/>
                </a:schemeClr>
              </a:solidFill>
            </a:endParaRPr>
          </a:p>
        </p:txBody>
      </p:sp>
      <p:sp>
        <p:nvSpPr>
          <p:cNvPr id="4" name="Espace réservé du pied de page 3">
            <a:extLst>
              <a:ext uri="{FF2B5EF4-FFF2-40B4-BE49-F238E27FC236}">
                <a16:creationId xmlns:a16="http://schemas.microsoft.com/office/drawing/2014/main" id="{5250C780-BA7A-49C2-970E-029F8580DE2A}"/>
              </a:ext>
            </a:extLst>
          </p:cNvPr>
          <p:cNvSpPr>
            <a:spLocks noGrp="1"/>
          </p:cNvSpPr>
          <p:nvPr>
            <p:ph type="ftr" sz="quarter" idx="11"/>
          </p:nvPr>
        </p:nvSpPr>
        <p:spPr/>
        <p:txBody>
          <a:bodyPr/>
          <a:lstStyle/>
          <a:p>
            <a:r>
              <a:rPr lang="fr-FR">
                <a:solidFill>
                  <a:prstClr val="black"/>
                </a:solidFill>
                <a:latin typeface="Calibri" panose="020F0502020204030204"/>
              </a:rPr>
              <a:t>SRAE - ANEGJ - Pommes et Sens</a:t>
            </a:r>
            <a:endParaRPr lang="fr-FR" dirty="0">
              <a:solidFill>
                <a:prstClr val="black"/>
              </a:solidFill>
              <a:latin typeface="Calibri" panose="020F0502020204030204"/>
            </a:endParaRPr>
          </a:p>
        </p:txBody>
      </p:sp>
      <p:pic>
        <p:nvPicPr>
          <p:cNvPr id="8" name="Image 7">
            <a:extLst>
              <a:ext uri="{FF2B5EF4-FFF2-40B4-BE49-F238E27FC236}">
                <a16:creationId xmlns:a16="http://schemas.microsoft.com/office/drawing/2014/main" id="{52A205D3-09E3-67CE-E0E3-CD080BF8F7D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48870" y="3284985"/>
            <a:ext cx="2851397" cy="2732589"/>
          </a:xfrm>
          <a:prstGeom prst="rect">
            <a:avLst/>
          </a:prstGeom>
        </p:spPr>
      </p:pic>
      <p:sp>
        <p:nvSpPr>
          <p:cNvPr id="5" name="Espace réservé de la date 4"/>
          <p:cNvSpPr>
            <a:spLocks noGrp="1"/>
          </p:cNvSpPr>
          <p:nvPr>
            <p:ph type="dt" sz="half" idx="10"/>
          </p:nvPr>
        </p:nvSpPr>
        <p:spPr/>
        <p:txBody>
          <a:bodyPr/>
          <a:lstStyle/>
          <a:p>
            <a:r>
              <a:rPr lang="fr-FR">
                <a:solidFill>
                  <a:prstClr val="black"/>
                </a:solidFill>
                <a:latin typeface="Calibri" panose="020F0502020204030204"/>
              </a:rPr>
              <a:t>13/10/2022</a:t>
            </a:r>
          </a:p>
        </p:txBody>
      </p:sp>
    </p:spTree>
    <p:extLst>
      <p:ext uri="{BB962C8B-B14F-4D97-AF65-F5344CB8AC3E}">
        <p14:creationId xmlns:p14="http://schemas.microsoft.com/office/powerpoint/2010/main" val="299424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0" y="2895600"/>
            <a:ext cx="6390456" cy="2053590"/>
          </a:xfrm>
        </p:spPr>
        <p:txBody>
          <a:bodyPr/>
          <a:lstStyle/>
          <a:p>
            <a:r>
              <a:rPr lang="fr-FR" dirty="0"/>
              <a:t>Qu’est que l’éducation au goût ?</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825835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1588910" y="668763"/>
            <a:ext cx="4635744" cy="39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None/>
            </a:pPr>
            <a:r>
              <a:rPr lang="fr-FR" altLang="fr-FR" sz="1939" b="1" dirty="0">
                <a:solidFill>
                  <a:srgbClr val="A14A7B"/>
                </a:solidFill>
                <a:cs typeface="Arial" panose="020B0604020202020204" pitchFamily="34" charset="0"/>
              </a:rPr>
              <a:t>Éducation au goût</a:t>
            </a:r>
          </a:p>
        </p:txBody>
      </p:sp>
      <p:sp>
        <p:nvSpPr>
          <p:cNvPr id="12" name="Text Box 14"/>
          <p:cNvSpPr txBox="1">
            <a:spLocks noChangeArrowheads="1"/>
          </p:cNvSpPr>
          <p:nvPr/>
        </p:nvSpPr>
        <p:spPr bwMode="auto">
          <a:xfrm>
            <a:off x="1637444" y="1028803"/>
            <a:ext cx="8843946" cy="111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fr-FR" sz="1662" dirty="0">
                <a:solidFill>
                  <a:prstClr val="black"/>
                </a:solidFill>
                <a:latin typeface="Calibri" panose="020F0502020204030204"/>
              </a:rPr>
              <a:t>Ensemble de processus éducatifs mettant en œuvre des pratiques pédagogiques reposant sur</a:t>
            </a:r>
          </a:p>
          <a:p>
            <a:pPr algn="just"/>
            <a:r>
              <a:rPr lang="fr-FR" sz="1662" b="1" dirty="0">
                <a:solidFill>
                  <a:prstClr val="black"/>
                </a:solidFill>
                <a:latin typeface="Calibri" panose="020F0502020204030204"/>
              </a:rPr>
              <a:t>l’acte alimentaire</a:t>
            </a:r>
            <a:r>
              <a:rPr lang="fr-FR" sz="1662" dirty="0">
                <a:solidFill>
                  <a:prstClr val="black"/>
                </a:solidFill>
                <a:latin typeface="Calibri" panose="020F0502020204030204"/>
              </a:rPr>
              <a:t>, comme interaction entre les aliments et les mangeurs sensibles. Ces pratiques pédagogiques cherchent à développer la sensorialité chez le mangeur, </a:t>
            </a:r>
            <a:r>
              <a:rPr lang="fr-FR" sz="1662" b="1" dirty="0">
                <a:solidFill>
                  <a:prstClr val="black"/>
                </a:solidFill>
                <a:latin typeface="Calibri" panose="020F0502020204030204"/>
              </a:rPr>
              <a:t>pour entretenir la curiosité et le plaisir dans son alimentation</a:t>
            </a:r>
            <a:r>
              <a:rPr lang="fr-FR" sz="1662" dirty="0">
                <a:solidFill>
                  <a:prstClr val="black"/>
                </a:solidFill>
                <a:latin typeface="Calibri" panose="020F0502020204030204"/>
              </a:rPr>
              <a:t>.</a:t>
            </a:r>
            <a:endParaRPr lang="fr-FR" altLang="fr-FR" sz="1662" dirty="0">
              <a:solidFill>
                <a:prstClr val="black"/>
              </a:solidFill>
              <a:latin typeface="Calibri" panose="020F0502020204030204"/>
            </a:endParaRPr>
          </a:p>
        </p:txBody>
      </p:sp>
      <p:sp>
        <p:nvSpPr>
          <p:cNvPr id="2" name="Titre 1"/>
          <p:cNvSpPr>
            <a:spLocks noGrp="1"/>
          </p:cNvSpPr>
          <p:nvPr>
            <p:ph type="title"/>
          </p:nvPr>
        </p:nvSpPr>
        <p:spPr>
          <a:xfrm>
            <a:off x="1524000" y="18053"/>
            <a:ext cx="7886700" cy="1325563"/>
          </a:xfrm>
        </p:spPr>
        <p:txBody>
          <a:bodyPr/>
          <a:lstStyle/>
          <a:p>
            <a:r>
              <a:rPr lang="fr-FR"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Définitions ...</a:t>
            </a:r>
          </a:p>
        </p:txBody>
      </p:sp>
      <p:sp>
        <p:nvSpPr>
          <p:cNvPr id="4" name="Espace réservé de la date 3"/>
          <p:cNvSpPr>
            <a:spLocks noGrp="1"/>
          </p:cNvSpPr>
          <p:nvPr>
            <p:ph type="dt" sz="half" idx="10"/>
          </p:nvPr>
        </p:nvSpPr>
        <p:spPr/>
        <p:txBody>
          <a:bodyPr/>
          <a:lstStyle/>
          <a:p>
            <a:r>
              <a:rPr lang="fr-FR">
                <a:solidFill>
                  <a:prstClr val="black"/>
                </a:solidFill>
                <a:latin typeface="Calibri" panose="020F0502020204030204"/>
              </a:rPr>
              <a:t>13/10/2022</a:t>
            </a:r>
          </a:p>
        </p:txBody>
      </p:sp>
      <p:sp>
        <p:nvSpPr>
          <p:cNvPr id="5" name="Espace réservé du pied de page 4"/>
          <p:cNvSpPr>
            <a:spLocks noGrp="1"/>
          </p:cNvSpPr>
          <p:nvPr>
            <p:ph type="ftr" sz="quarter" idx="11"/>
          </p:nvPr>
        </p:nvSpPr>
        <p:spPr/>
        <p:txBody>
          <a:bodyPr/>
          <a:lstStyle/>
          <a:p>
            <a:r>
              <a:rPr lang="fr-FR">
                <a:solidFill>
                  <a:prstClr val="black"/>
                </a:solidFill>
                <a:latin typeface="Calibri" panose="020F0502020204030204"/>
              </a:rPr>
              <a:t>SRAE - ANEGJ - Pommes et Sens</a:t>
            </a:r>
          </a:p>
        </p:txBody>
      </p:sp>
      <p:pic>
        <p:nvPicPr>
          <p:cNvPr id="7" name="Image 6"/>
          <p:cNvPicPr>
            <a:picLocks noChangeAspect="1"/>
          </p:cNvPicPr>
          <p:nvPr/>
        </p:nvPicPr>
        <p:blipFill rotWithShape="1">
          <a:blip r:embed="rId3" cstate="screen">
            <a:extLst>
              <a:ext uri="{28A0092B-C50C-407E-A947-70E740481C1C}">
                <a14:useLocalDpi xmlns:a14="http://schemas.microsoft.com/office/drawing/2010/main" val="0"/>
              </a:ext>
            </a:extLst>
          </a:blip>
          <a:srcRect l="2514" t="6887" r="21222" b="-385"/>
          <a:stretch/>
        </p:blipFill>
        <p:spPr>
          <a:xfrm>
            <a:off x="4727849" y="2132856"/>
            <a:ext cx="1338827" cy="1416980"/>
          </a:xfrm>
          <a:prstGeom prst="rect">
            <a:avLst/>
          </a:prstGeom>
        </p:spPr>
      </p:pic>
      <p:grpSp>
        <p:nvGrpSpPr>
          <p:cNvPr id="13" name="Groupe 12"/>
          <p:cNvGrpSpPr/>
          <p:nvPr/>
        </p:nvGrpSpPr>
        <p:grpSpPr>
          <a:xfrm>
            <a:off x="5303913" y="4797153"/>
            <a:ext cx="1829895" cy="1038773"/>
            <a:chOff x="751759" y="1556792"/>
            <a:chExt cx="7666360" cy="4839381"/>
          </a:xfrm>
        </p:grpSpPr>
        <p:pic>
          <p:nvPicPr>
            <p:cNvPr id="14" name="Image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84168" y="1556792"/>
              <a:ext cx="2333951" cy="2410161"/>
            </a:xfrm>
            <a:prstGeom prst="rect">
              <a:avLst/>
            </a:prstGeom>
          </p:spPr>
        </p:pic>
        <p:pic>
          <p:nvPicPr>
            <p:cNvPr id="15" name="Image 1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907704" y="4005064"/>
              <a:ext cx="2543530" cy="2391109"/>
            </a:xfrm>
            <a:prstGeom prst="rect">
              <a:avLst/>
            </a:prstGeom>
          </p:spPr>
        </p:pic>
        <p:pic>
          <p:nvPicPr>
            <p:cNvPr id="16" name="Image 15"/>
            <p:cNvPicPr>
              <a:picLocks noChangeAspect="1"/>
            </p:cNvPicPr>
            <p:nvPr/>
          </p:nvPicPr>
          <p:blipFill rotWithShape="1">
            <a:blip r:embed="rId6" cstate="screen">
              <a:extLst>
                <a:ext uri="{28A0092B-C50C-407E-A947-70E740481C1C}">
                  <a14:useLocalDpi xmlns:a14="http://schemas.microsoft.com/office/drawing/2010/main" val="0"/>
                </a:ext>
              </a:extLst>
            </a:blip>
            <a:srcRect l="8438"/>
            <a:stretch/>
          </p:blipFill>
          <p:spPr>
            <a:xfrm>
              <a:off x="751759" y="1700808"/>
              <a:ext cx="2302741" cy="2353004"/>
            </a:xfrm>
            <a:prstGeom prst="rect">
              <a:avLst/>
            </a:prstGeom>
          </p:spPr>
        </p:pic>
        <p:pic>
          <p:nvPicPr>
            <p:cNvPr id="17" name="Image 16"/>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347864" y="1700808"/>
              <a:ext cx="2305372" cy="2314898"/>
            </a:xfrm>
            <a:prstGeom prst="rect">
              <a:avLst/>
            </a:prstGeom>
          </p:spPr>
        </p:pic>
        <p:pic>
          <p:nvPicPr>
            <p:cNvPr id="18" name="Image 17"/>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644008" y="4077072"/>
              <a:ext cx="2362530" cy="2286319"/>
            </a:xfrm>
            <a:prstGeom prst="rect">
              <a:avLst/>
            </a:prstGeom>
          </p:spPr>
        </p:pic>
      </p:grpSp>
      <p:sp>
        <p:nvSpPr>
          <p:cNvPr id="19" name="Rectangle 18"/>
          <p:cNvSpPr/>
          <p:nvPr/>
        </p:nvSpPr>
        <p:spPr>
          <a:xfrm>
            <a:off x="2546102" y="4452689"/>
            <a:ext cx="2232248" cy="646331"/>
          </a:xfrm>
          <a:prstGeom prst="rect">
            <a:avLst/>
          </a:prstGeom>
        </p:spPr>
        <p:txBody>
          <a:bodyPr wrap="square">
            <a:spAutoFit/>
          </a:bodyPr>
          <a:lstStyle/>
          <a:p>
            <a:r>
              <a:rPr lang="fr-FR" b="1" dirty="0">
                <a:solidFill>
                  <a:srgbClr val="D2D2D2">
                    <a:lumMod val="50000"/>
                  </a:srgbClr>
                </a:solidFill>
                <a:latin typeface="Arial" panose="020B0604020202020204" pitchFamily="34" charset="0"/>
                <a:cs typeface="Arial" panose="020B0604020202020204" pitchFamily="34" charset="0"/>
              </a:rPr>
              <a:t>ENVIRONNEMENT DU MANGEUR</a:t>
            </a:r>
          </a:p>
        </p:txBody>
      </p:sp>
      <p:sp>
        <p:nvSpPr>
          <p:cNvPr id="20" name="Rectangle 19"/>
          <p:cNvSpPr/>
          <p:nvPr/>
        </p:nvSpPr>
        <p:spPr>
          <a:xfrm>
            <a:off x="8760296" y="6541161"/>
            <a:ext cx="1440160" cy="341633"/>
          </a:xfrm>
          <a:prstGeom prst="rect">
            <a:avLst/>
          </a:prstGeom>
        </p:spPr>
        <p:txBody>
          <a:bodyPr wrap="square">
            <a:spAutoFit/>
          </a:bodyPr>
          <a:lstStyle/>
          <a:p>
            <a:pPr defTabSz="814371">
              <a:lnSpc>
                <a:spcPct val="90000"/>
              </a:lnSpc>
              <a:defRPr/>
            </a:pPr>
            <a:r>
              <a:rPr lang="fr-FR" b="1" dirty="0">
                <a:solidFill>
                  <a:srgbClr val="696969"/>
                </a:solidFill>
                <a:latin typeface="Arial" panose="020B0604020202020204" pitchFamily="34" charset="0"/>
                <a:cs typeface="Arial" panose="020B0604020202020204" pitchFamily="34" charset="0"/>
              </a:rPr>
              <a:t>MANGEUR</a:t>
            </a:r>
          </a:p>
        </p:txBody>
      </p:sp>
      <p:sp>
        <p:nvSpPr>
          <p:cNvPr id="21" name="Rectangle 20"/>
          <p:cNvSpPr/>
          <p:nvPr/>
        </p:nvSpPr>
        <p:spPr>
          <a:xfrm>
            <a:off x="6312024" y="2708920"/>
            <a:ext cx="1224136" cy="341632"/>
          </a:xfrm>
          <a:prstGeom prst="rect">
            <a:avLst/>
          </a:prstGeom>
        </p:spPr>
        <p:txBody>
          <a:bodyPr wrap="square">
            <a:spAutoFit/>
          </a:bodyPr>
          <a:lstStyle/>
          <a:p>
            <a:pPr defTabSz="814371">
              <a:lnSpc>
                <a:spcPct val="90000"/>
              </a:lnSpc>
              <a:defRPr/>
            </a:pPr>
            <a:r>
              <a:rPr lang="fr-FR" b="1" dirty="0">
                <a:solidFill>
                  <a:srgbClr val="D2D2D2">
                    <a:lumMod val="50000"/>
                  </a:srgbClr>
                </a:solidFill>
                <a:latin typeface="Arial" panose="020B0604020202020204" pitchFamily="34" charset="0"/>
                <a:cs typeface="Arial" panose="020B0604020202020204" pitchFamily="34" charset="0"/>
              </a:rPr>
              <a:t>ALIMENT</a:t>
            </a:r>
          </a:p>
        </p:txBody>
      </p:sp>
      <p:pic>
        <p:nvPicPr>
          <p:cNvPr id="23" name="Image 22"/>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314826" y="3670453"/>
            <a:ext cx="1135085" cy="784597"/>
          </a:xfrm>
          <a:prstGeom prst="rect">
            <a:avLst/>
          </a:prstGeom>
        </p:spPr>
      </p:pic>
      <p:pic>
        <p:nvPicPr>
          <p:cNvPr id="24" name="Image 23"/>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991544" y="5015788"/>
            <a:ext cx="2519264" cy="1842212"/>
          </a:xfrm>
          <a:prstGeom prst="rect">
            <a:avLst/>
          </a:prstGeom>
        </p:spPr>
      </p:pic>
      <p:pic>
        <p:nvPicPr>
          <p:cNvPr id="25" name="Image 24"/>
          <p:cNvPicPr>
            <a:picLocks noChangeAspect="1"/>
          </p:cNvPicPr>
          <p:nvPr/>
        </p:nvPicPr>
        <p:blipFill rotWithShape="1">
          <a:blip r:embed="rId11">
            <a:extLst>
              <a:ext uri="{28A0092B-C50C-407E-A947-70E740481C1C}">
                <a14:useLocalDpi xmlns:a14="http://schemas.microsoft.com/office/drawing/2010/main" val="0"/>
              </a:ext>
            </a:extLst>
          </a:blip>
          <a:srcRect l="9833"/>
          <a:stretch/>
        </p:blipFill>
        <p:spPr>
          <a:xfrm>
            <a:off x="8184233" y="3861048"/>
            <a:ext cx="1528123" cy="2605150"/>
          </a:xfrm>
          <a:prstGeom prst="rect">
            <a:avLst/>
          </a:prstGeom>
        </p:spPr>
      </p:pic>
      <p:sp>
        <p:nvSpPr>
          <p:cNvPr id="3" name="Triangle isocèle 2"/>
          <p:cNvSpPr/>
          <p:nvPr/>
        </p:nvSpPr>
        <p:spPr>
          <a:xfrm>
            <a:off x="4367808" y="3068960"/>
            <a:ext cx="3672408" cy="3096344"/>
          </a:xfrm>
          <a:prstGeom prst="triangl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panose="020F0502020204030204"/>
            </a:endParaRPr>
          </a:p>
        </p:txBody>
      </p:sp>
      <p:sp>
        <p:nvSpPr>
          <p:cNvPr id="6" name="ZoneTexte 5"/>
          <p:cNvSpPr txBox="1"/>
          <p:nvPr/>
        </p:nvSpPr>
        <p:spPr>
          <a:xfrm>
            <a:off x="1919536" y="2564904"/>
            <a:ext cx="2880320" cy="987578"/>
          </a:xfrm>
          <a:prstGeom prst="rect">
            <a:avLst/>
          </a:prstGeom>
          <a:noFill/>
        </p:spPr>
        <p:txBody>
          <a:bodyPr wrap="square" rtlCol="0">
            <a:spAutoFit/>
          </a:bodyPr>
          <a:lstStyle/>
          <a:p>
            <a:r>
              <a:rPr lang="fr-FR" sz="1939" b="1" dirty="0">
                <a:solidFill>
                  <a:srgbClr val="A14A7B"/>
                </a:solidFill>
                <a:latin typeface="Arial" panose="020B0604020202020204" pitchFamily="34" charset="0"/>
                <a:cs typeface="Arial" panose="020B0604020202020204" pitchFamily="34" charset="0"/>
              </a:rPr>
              <a:t>L’éducation au goût à l’intersection d’un triangle ...</a:t>
            </a:r>
          </a:p>
        </p:txBody>
      </p:sp>
    </p:spTree>
    <p:extLst>
      <p:ext uri="{BB962C8B-B14F-4D97-AF65-F5344CB8AC3E}">
        <p14:creationId xmlns:p14="http://schemas.microsoft.com/office/powerpoint/2010/main" val="170463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03512" y="116632"/>
            <a:ext cx="7467600" cy="1143000"/>
          </a:xfrm>
        </p:spPr>
        <p:txBody>
          <a:bodyPr/>
          <a:lstStyle/>
          <a:p>
            <a:r>
              <a:rPr lang="fr-FR"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Mission de l’éducateur du goût</a:t>
            </a:r>
          </a:p>
        </p:txBody>
      </p:sp>
      <p:sp>
        <p:nvSpPr>
          <p:cNvPr id="3" name="Espace réservé du pied de page 2"/>
          <p:cNvSpPr>
            <a:spLocks noGrp="1"/>
          </p:cNvSpPr>
          <p:nvPr>
            <p:ph type="ftr" sz="quarter" idx="3"/>
          </p:nvPr>
        </p:nvSpPr>
        <p:spPr/>
        <p:txBody>
          <a:bodyPr/>
          <a:lstStyle/>
          <a:p>
            <a:r>
              <a:rPr lang="fr-FR">
                <a:solidFill>
                  <a:prstClr val="black"/>
                </a:solidFill>
                <a:latin typeface="Calibri" panose="020F0502020204030204"/>
              </a:rPr>
              <a:t>SRAE - ANEGJ - Pommes et Sens</a:t>
            </a:r>
            <a:endParaRPr lang="en-US" dirty="0">
              <a:solidFill>
                <a:prstClr val="black"/>
              </a:solidFill>
              <a:latin typeface="Calibri" panose="020F0502020204030204"/>
            </a:endParaRPr>
          </a:p>
        </p:txBody>
      </p:sp>
      <p:sp>
        <p:nvSpPr>
          <p:cNvPr id="2" name="Sous-titre 1"/>
          <p:cNvSpPr>
            <a:spLocks noGrp="1"/>
          </p:cNvSpPr>
          <p:nvPr>
            <p:ph type="subTitle" idx="4294967295"/>
          </p:nvPr>
        </p:nvSpPr>
        <p:spPr>
          <a:xfrm>
            <a:off x="1703512" y="764704"/>
            <a:ext cx="7992888" cy="4486870"/>
          </a:xfrm>
        </p:spPr>
        <p:txBody>
          <a:bodyPr>
            <a:normAutofit/>
          </a:bodyPr>
          <a:lstStyle/>
          <a:p>
            <a:pPr marL="0" indent="0">
              <a:buNone/>
            </a:pPr>
            <a:r>
              <a:rPr lang="fr-FR" sz="1800" b="1" dirty="0">
                <a:latin typeface="+mn-lt"/>
              </a:rPr>
              <a:t>L’éducateur du goût développe chez les personnes de tous âges, l’usage des 5 sens dans leur alimentation, dans une perspective d’autonomie, de découverte de soi, de bien-être et de lien social. </a:t>
            </a:r>
          </a:p>
          <a:p>
            <a:endParaRPr lang="fr-FR" sz="1800" dirty="0">
              <a:solidFill>
                <a:schemeClr val="accent1">
                  <a:lumMod val="75000"/>
                </a:schemeClr>
              </a:solidFill>
              <a:latin typeface="+mn-lt"/>
            </a:endParaRPr>
          </a:p>
          <a:p>
            <a:pPr marL="0" indent="0">
              <a:buNone/>
            </a:pPr>
            <a:r>
              <a:rPr lang="fr-FR" sz="1800" b="1" dirty="0">
                <a:latin typeface="+mn-lt"/>
              </a:rPr>
              <a:t>Ses compétences professionnelles sont encadrées par :</a:t>
            </a:r>
          </a:p>
          <a:p>
            <a:pPr lvl="1"/>
            <a:r>
              <a:rPr lang="fr-FR" sz="1800" dirty="0">
                <a:latin typeface="+mn-lt"/>
              </a:rPr>
              <a:t>Un référentiel de compétences et d’évaluation de ces compétences</a:t>
            </a:r>
          </a:p>
          <a:p>
            <a:pPr lvl="1"/>
            <a:r>
              <a:rPr lang="fr-FR" sz="1800" dirty="0">
                <a:latin typeface="+mn-lt"/>
              </a:rPr>
              <a:t>Un code de déontologie (pédagogie didactique proche de la pédagogie active ... respect du public et en particulier des différents modes de « consommation » du public, sans jugement ... émergence d’une relation de plaisir entre le mangeur et l’aliment ... respect des différences interindividuelles de perceptions ...)</a:t>
            </a:r>
          </a:p>
          <a:p>
            <a:pPr lvl="1"/>
            <a:r>
              <a:rPr lang="fr-FR" sz="1800" dirty="0">
                <a:latin typeface="+mn-lt"/>
              </a:rPr>
              <a:t>Un parcours de formation professionnelle en éducation au goût</a:t>
            </a:r>
          </a:p>
        </p:txBody>
      </p:sp>
      <p:sp>
        <p:nvSpPr>
          <p:cNvPr id="5" name="Espace réservé de la date 4"/>
          <p:cNvSpPr>
            <a:spLocks noGrp="1"/>
          </p:cNvSpPr>
          <p:nvPr>
            <p:ph type="dt" sz="half" idx="2"/>
          </p:nvPr>
        </p:nvSpPr>
        <p:spPr/>
        <p:txBody>
          <a:bodyPr/>
          <a:lstStyle/>
          <a:p>
            <a:r>
              <a:rPr lang="fr-FR">
                <a:solidFill>
                  <a:prstClr val="black"/>
                </a:solidFill>
                <a:latin typeface="Calibri" panose="020F0502020204030204"/>
              </a:rPr>
              <a:t>13/10/2022</a:t>
            </a:r>
          </a:p>
        </p:txBody>
      </p:sp>
      <p:sp>
        <p:nvSpPr>
          <p:cNvPr id="6" name="Text Box 15"/>
          <p:cNvSpPr txBox="1">
            <a:spLocks noChangeArrowheads="1"/>
          </p:cNvSpPr>
          <p:nvPr/>
        </p:nvSpPr>
        <p:spPr bwMode="auto">
          <a:xfrm>
            <a:off x="1703512" y="4797152"/>
            <a:ext cx="8136904" cy="197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b="1" dirty="0">
                <a:solidFill>
                  <a:prstClr val="black"/>
                </a:solidFill>
                <a:latin typeface="Calibri" panose="020F0502020204030204"/>
              </a:rPr>
              <a:t>Une dynamique grandissante pour l’éducation au goût :</a:t>
            </a:r>
          </a:p>
          <a:p>
            <a:pPr marL="640080" lvl="1" indent="-274320">
              <a:spcBef>
                <a:spcPct val="20000"/>
              </a:spcBef>
              <a:buClr>
                <a:srgbClr val="FF388C"/>
              </a:buClr>
              <a:buSzPct val="80000"/>
              <a:buFont typeface="Wingdings 2"/>
              <a:buChar char=""/>
            </a:pPr>
            <a:r>
              <a:rPr lang="fr-FR" altLang="fr-FR" dirty="0">
                <a:solidFill>
                  <a:prstClr val="black"/>
                </a:solidFill>
                <a:latin typeface="Calibri" panose="020F0502020204030204"/>
                <a:cs typeface="Arial" panose="020B0604020202020204" pitchFamily="34" charset="0"/>
              </a:rPr>
              <a:t>Ateliers d’expériences sensorielles</a:t>
            </a:r>
          </a:p>
          <a:p>
            <a:pPr marL="640080" lvl="1" indent="-274320">
              <a:spcBef>
                <a:spcPct val="20000"/>
              </a:spcBef>
              <a:buClr>
                <a:srgbClr val="FF388C"/>
              </a:buClr>
              <a:buSzPct val="80000"/>
              <a:buFont typeface="Wingdings 2"/>
              <a:buChar char=""/>
            </a:pPr>
            <a:r>
              <a:rPr lang="fr-FR" altLang="fr-FR" dirty="0">
                <a:solidFill>
                  <a:prstClr val="black"/>
                </a:solidFill>
                <a:latin typeface="Calibri" panose="020F0502020204030204"/>
                <a:cs typeface="Arial" panose="020B0604020202020204" pitchFamily="34" charset="0"/>
              </a:rPr>
              <a:t>Ateliers culinaires avec une approche sensorielle</a:t>
            </a:r>
          </a:p>
          <a:p>
            <a:pPr marL="640080" lvl="1" indent="-274320">
              <a:spcBef>
                <a:spcPct val="20000"/>
              </a:spcBef>
              <a:buClr>
                <a:srgbClr val="FF388C"/>
              </a:buClr>
              <a:buSzPct val="80000"/>
              <a:buFont typeface="Wingdings 2"/>
              <a:buChar char=""/>
            </a:pPr>
            <a:r>
              <a:rPr lang="fr-FR" altLang="fr-FR" dirty="0">
                <a:solidFill>
                  <a:prstClr val="black"/>
                </a:solidFill>
                <a:latin typeface="Calibri" panose="020F0502020204030204"/>
                <a:cs typeface="Arial" panose="020B0604020202020204" pitchFamily="34" charset="0"/>
              </a:rPr>
              <a:t>Contes gourmands</a:t>
            </a:r>
          </a:p>
          <a:p>
            <a:pPr marL="640080" lvl="1" indent="-274320">
              <a:spcBef>
                <a:spcPct val="20000"/>
              </a:spcBef>
              <a:buClr>
                <a:srgbClr val="FF388C"/>
              </a:buClr>
              <a:buSzPct val="80000"/>
              <a:buFont typeface="Wingdings 2"/>
              <a:buChar char=""/>
            </a:pPr>
            <a:r>
              <a:rPr lang="fr-FR" altLang="fr-FR" dirty="0">
                <a:solidFill>
                  <a:prstClr val="black"/>
                </a:solidFill>
                <a:latin typeface="Calibri" panose="020F0502020204030204"/>
                <a:cs typeface="Arial" panose="020B0604020202020204" pitchFamily="34" charset="0"/>
              </a:rPr>
              <a:t>Projet éducatif alimentaire proposant une approche globale de l’alimentation en prenant soin de l’existant et de la démarche territoriale</a:t>
            </a:r>
          </a:p>
        </p:txBody>
      </p:sp>
    </p:spTree>
    <p:extLst>
      <p:ext uri="{BB962C8B-B14F-4D97-AF65-F5344CB8AC3E}">
        <p14:creationId xmlns:p14="http://schemas.microsoft.com/office/powerpoint/2010/main" val="3766939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31504" y="2060849"/>
            <a:ext cx="5976664" cy="4069063"/>
          </a:xfrm>
          <a:prstGeom prst="rect">
            <a:avLst/>
          </a:prstGeom>
          <a:ln w="28575">
            <a:noFill/>
          </a:ln>
        </p:spPr>
        <p:txBody>
          <a:bodyPr wrap="square">
            <a:spAutoFit/>
          </a:bodyPr>
          <a:lstStyle/>
          <a:p>
            <a:r>
              <a:rPr lang="fr-FR" sz="1846" b="1" dirty="0">
                <a:solidFill>
                  <a:srgbClr val="696969"/>
                </a:solidFill>
                <a:latin typeface="Arial" panose="020B0604020202020204" pitchFamily="34" charset="0"/>
                <a:cs typeface="Arial" panose="020B0604020202020204" pitchFamily="34" charset="0"/>
              </a:rPr>
              <a:t>Évaluation des impacts de l’éducation au goût (Études de recherche en France depuis 2000)</a:t>
            </a:r>
          </a:p>
          <a:p>
            <a:endParaRPr lang="fr-FR" sz="1846" b="1" dirty="0">
              <a:solidFill>
                <a:srgbClr val="696969"/>
              </a:solidFill>
              <a:latin typeface="Arial" panose="020B0604020202020204" pitchFamily="34" charset="0"/>
              <a:cs typeface="Arial" panose="020B0604020202020204" pitchFamily="34" charset="0"/>
            </a:endParaRPr>
          </a:p>
          <a:p>
            <a:pPr marL="152404" lvl="1"/>
            <a:r>
              <a:rPr lang="fr-FR" sz="1846" dirty="0">
                <a:solidFill>
                  <a:srgbClr val="696969"/>
                </a:solidFill>
                <a:latin typeface="Arial" panose="020B0604020202020204" pitchFamily="34" charset="0"/>
                <a:cs typeface="Arial" panose="020B0604020202020204" pitchFamily="34" charset="0"/>
              </a:rPr>
              <a:t>Les impacts pour le jeune mangeur :</a:t>
            </a:r>
          </a:p>
          <a:p>
            <a:pPr marL="838221" lvl="3" indent="-263776">
              <a:buFont typeface="Arial" panose="020B0604020202020204" pitchFamily="34" charset="0"/>
              <a:buChar char="•"/>
            </a:pPr>
            <a:r>
              <a:rPr lang="fr-FR" sz="1846" b="1" dirty="0">
                <a:solidFill>
                  <a:srgbClr val="696969"/>
                </a:solidFill>
                <a:latin typeface="Arial" panose="020B0604020202020204" pitchFamily="34" charset="0"/>
                <a:cs typeface="Arial" panose="020B0604020202020204" pitchFamily="34" charset="0"/>
              </a:rPr>
              <a:t>Diminution</a:t>
            </a:r>
            <a:r>
              <a:rPr lang="fr-FR" sz="1846" dirty="0">
                <a:solidFill>
                  <a:srgbClr val="696969"/>
                </a:solidFill>
                <a:latin typeface="Arial" panose="020B0604020202020204" pitchFamily="34" charset="0"/>
                <a:cs typeface="Arial" panose="020B0604020202020204" pitchFamily="34" charset="0"/>
              </a:rPr>
              <a:t> de la néophobie alimentaire (par effets induits, ouverture du répertoire alimentaire)</a:t>
            </a:r>
          </a:p>
          <a:p>
            <a:pPr marL="838221" lvl="3" indent="-263776">
              <a:buFont typeface="Arial" panose="020B0604020202020204" pitchFamily="34" charset="0"/>
              <a:buChar char="•"/>
            </a:pPr>
            <a:r>
              <a:rPr lang="fr-FR" sz="1846" b="1" dirty="0">
                <a:solidFill>
                  <a:srgbClr val="696969"/>
                </a:solidFill>
                <a:latin typeface="Arial" panose="020B0604020202020204" pitchFamily="34" charset="0"/>
                <a:cs typeface="Arial" panose="020B0604020202020204" pitchFamily="34" charset="0"/>
              </a:rPr>
              <a:t>Connaissance</a:t>
            </a:r>
            <a:r>
              <a:rPr lang="fr-FR" sz="1846" dirty="0">
                <a:solidFill>
                  <a:srgbClr val="696969"/>
                </a:solidFill>
                <a:latin typeface="Arial" panose="020B0604020202020204" pitchFamily="34" charset="0"/>
                <a:cs typeface="Arial" panose="020B0604020202020204" pitchFamily="34" charset="0"/>
              </a:rPr>
              <a:t> de nouveaux mots pour décrire ses perceptions (lien social)</a:t>
            </a:r>
          </a:p>
          <a:p>
            <a:pPr marL="838221" lvl="3" indent="-263776">
              <a:buFont typeface="Arial" panose="020B0604020202020204" pitchFamily="34" charset="0"/>
              <a:buChar char="•"/>
            </a:pPr>
            <a:r>
              <a:rPr lang="fr-FR" sz="1846" b="1" dirty="0">
                <a:solidFill>
                  <a:srgbClr val="696969"/>
                </a:solidFill>
                <a:latin typeface="Arial" panose="020B0604020202020204" pitchFamily="34" charset="0"/>
                <a:cs typeface="Arial" panose="020B0604020202020204" pitchFamily="34" charset="0"/>
              </a:rPr>
              <a:t>Plus d’impacts </a:t>
            </a:r>
            <a:r>
              <a:rPr lang="fr-FR" sz="1846" dirty="0">
                <a:solidFill>
                  <a:srgbClr val="696969"/>
                </a:solidFill>
                <a:latin typeface="Arial" panose="020B0604020202020204" pitchFamily="34" charset="0"/>
                <a:cs typeface="Arial" panose="020B0604020202020204" pitchFamily="34" charset="0"/>
              </a:rPr>
              <a:t>si les parents sont impliqués dans l’éducation au goût (pérennité des effets)</a:t>
            </a:r>
          </a:p>
          <a:p>
            <a:pPr marL="838221" lvl="3" indent="-263776">
              <a:buFont typeface="Arial" panose="020B0604020202020204" pitchFamily="34" charset="0"/>
              <a:buChar char="•"/>
            </a:pPr>
            <a:r>
              <a:rPr lang="fr-FR" sz="1846" b="1" dirty="0">
                <a:solidFill>
                  <a:srgbClr val="696969"/>
                </a:solidFill>
                <a:latin typeface="Arial" panose="020B0604020202020204" pitchFamily="34" charset="0"/>
                <a:cs typeface="Arial" panose="020B0604020202020204" pitchFamily="34" charset="0"/>
              </a:rPr>
              <a:t>Choix d’aliments </a:t>
            </a:r>
            <a:r>
              <a:rPr lang="fr-FR" sz="1846" dirty="0">
                <a:solidFill>
                  <a:srgbClr val="696969"/>
                </a:solidFill>
                <a:latin typeface="Arial" panose="020B0604020202020204" pitchFamily="34" charset="0"/>
                <a:cs typeface="Arial" panose="020B0604020202020204" pitchFamily="34" charset="0"/>
              </a:rPr>
              <a:t>de meilleure qualité nutritionnelle pour les enfants associant le plus l’alimentation au plaisir</a:t>
            </a:r>
          </a:p>
        </p:txBody>
      </p:sp>
      <p:pic>
        <p:nvPicPr>
          <p:cNvPr id="10" name="Image 9"/>
          <p:cNvPicPr>
            <a:picLocks noChangeAspect="1"/>
          </p:cNvPicPr>
          <p:nvPr/>
        </p:nvPicPr>
        <p:blipFill rotWithShape="1">
          <a:blip r:embed="rId3" cstate="screen">
            <a:extLst>
              <a:ext uri="{28A0092B-C50C-407E-A947-70E740481C1C}">
                <a14:useLocalDpi xmlns:a14="http://schemas.microsoft.com/office/drawing/2010/main" val="0"/>
              </a:ext>
            </a:extLst>
          </a:blip>
          <a:srcRect l="-31003" t="-410" r="31003" b="410"/>
          <a:stretch/>
        </p:blipFill>
        <p:spPr>
          <a:xfrm>
            <a:off x="6642012" y="548680"/>
            <a:ext cx="4011116" cy="5949280"/>
          </a:xfrm>
          <a:prstGeom prst="rect">
            <a:avLst/>
          </a:prstGeom>
        </p:spPr>
      </p:pic>
      <p:grpSp>
        <p:nvGrpSpPr>
          <p:cNvPr id="7" name="Groupe 6"/>
          <p:cNvGrpSpPr/>
          <p:nvPr/>
        </p:nvGrpSpPr>
        <p:grpSpPr>
          <a:xfrm>
            <a:off x="9696400" y="6642556"/>
            <a:ext cx="936104" cy="215444"/>
            <a:chOff x="8172400" y="6642556"/>
            <a:chExt cx="936104" cy="215444"/>
          </a:xfrm>
        </p:grpSpPr>
        <p:pic>
          <p:nvPicPr>
            <p:cNvPr id="11" name="Image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72400" y="6673684"/>
              <a:ext cx="153188" cy="153188"/>
            </a:xfrm>
            <a:prstGeom prst="rect">
              <a:avLst/>
            </a:prstGeom>
          </p:spPr>
        </p:pic>
        <p:sp>
          <p:nvSpPr>
            <p:cNvPr id="12" name="ZoneTexte 11"/>
            <p:cNvSpPr txBox="1"/>
            <p:nvPr/>
          </p:nvSpPr>
          <p:spPr>
            <a:xfrm>
              <a:off x="8244408" y="6642556"/>
              <a:ext cx="864096" cy="215444"/>
            </a:xfrm>
            <a:prstGeom prst="rect">
              <a:avLst/>
            </a:prstGeom>
            <a:noFill/>
          </p:spPr>
          <p:txBody>
            <a:bodyPr wrap="square" rtlCol="0">
              <a:spAutoFit/>
            </a:bodyPr>
            <a:lstStyle/>
            <a:p>
              <a:r>
                <a:rPr lang="fr-FR" sz="800" dirty="0">
                  <a:solidFill>
                    <a:prstClr val="black"/>
                  </a:solidFill>
                  <a:latin typeface="Arial" panose="020B0604020202020204" pitchFamily="34" charset="0"/>
                  <a:cs typeface="Arial" panose="020B0604020202020204" pitchFamily="34" charset="0"/>
                </a:rPr>
                <a:t>ANEGJ</a:t>
              </a:r>
            </a:p>
          </p:txBody>
        </p:sp>
      </p:grpSp>
      <p:sp>
        <p:nvSpPr>
          <p:cNvPr id="4" name="Titre 3"/>
          <p:cNvSpPr>
            <a:spLocks noGrp="1"/>
          </p:cNvSpPr>
          <p:nvPr>
            <p:ph type="title"/>
          </p:nvPr>
        </p:nvSpPr>
        <p:spPr>
          <a:xfrm>
            <a:off x="1631504" y="188640"/>
            <a:ext cx="7467600" cy="1143000"/>
          </a:xfrm>
        </p:spPr>
        <p:txBody>
          <a:bodyPr/>
          <a:lstStyle/>
          <a:p>
            <a:r>
              <a:rPr lang="fr-FR" altLang="fr-FR"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rPr>
              <a:t>Les effets de l’éducation au goût comme pratique à part entière</a:t>
            </a:r>
            <a:endParaRPr lang="fr-FR"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endParaRPr>
          </a:p>
        </p:txBody>
      </p:sp>
      <p:sp>
        <p:nvSpPr>
          <p:cNvPr id="2" name="Espace réservé de la date 1"/>
          <p:cNvSpPr>
            <a:spLocks noGrp="1"/>
          </p:cNvSpPr>
          <p:nvPr>
            <p:ph type="dt" sz="half" idx="2"/>
          </p:nvPr>
        </p:nvSpPr>
        <p:spPr/>
        <p:txBody>
          <a:bodyPr/>
          <a:lstStyle/>
          <a:p>
            <a:r>
              <a:rPr lang="fr-FR">
                <a:solidFill>
                  <a:prstClr val="black"/>
                </a:solidFill>
                <a:latin typeface="Calibri" panose="020F0502020204030204"/>
              </a:rPr>
              <a:t>13/10/2022</a:t>
            </a:r>
            <a:endParaRPr lang="en-US" dirty="0">
              <a:solidFill>
                <a:prstClr val="black"/>
              </a:solidFill>
              <a:latin typeface="Calibri" panose="020F0502020204030204"/>
            </a:endParaRPr>
          </a:p>
        </p:txBody>
      </p:sp>
      <p:sp>
        <p:nvSpPr>
          <p:cNvPr id="3" name="Espace réservé du pied de page 2"/>
          <p:cNvSpPr>
            <a:spLocks noGrp="1"/>
          </p:cNvSpPr>
          <p:nvPr>
            <p:ph type="ftr" sz="quarter" idx="3"/>
          </p:nvPr>
        </p:nvSpPr>
        <p:spPr/>
        <p:txBody>
          <a:bodyPr/>
          <a:lstStyle/>
          <a:p>
            <a:r>
              <a:rPr lang="fr-FR">
                <a:solidFill>
                  <a:prstClr val="black"/>
                </a:solidFill>
                <a:latin typeface="Calibri" panose="020F0502020204030204"/>
              </a:rPr>
              <a:t>SRAE - ANEGJ - Pommes et Sens</a:t>
            </a:r>
            <a:endParaRPr lang="fr-FR" dirty="0">
              <a:solidFill>
                <a:prstClr val="black"/>
              </a:solidFill>
              <a:latin typeface="Calibri" panose="020F0502020204030204"/>
            </a:endParaRPr>
          </a:p>
        </p:txBody>
      </p:sp>
      <p:sp>
        <p:nvSpPr>
          <p:cNvPr id="13" name="Text Box 9"/>
          <p:cNvSpPr txBox="1">
            <a:spLocks noChangeArrowheads="1"/>
          </p:cNvSpPr>
          <p:nvPr/>
        </p:nvSpPr>
        <p:spPr bwMode="auto">
          <a:xfrm>
            <a:off x="1547374" y="6534836"/>
            <a:ext cx="64269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fr-FR" sz="700" b="1" dirty="0">
                <a:solidFill>
                  <a:prstClr val="black"/>
                </a:solidFill>
              </a:rPr>
              <a:t>Des projets de recherche de grande envergure : </a:t>
            </a:r>
            <a:r>
              <a:rPr lang="fr-FR" altLang="fr-FR" sz="700" dirty="0" err="1">
                <a:solidFill>
                  <a:prstClr val="black"/>
                </a:solidFill>
              </a:rPr>
              <a:t>EduSens</a:t>
            </a:r>
            <a:r>
              <a:rPr lang="fr-FR" altLang="fr-FR" sz="700" dirty="0">
                <a:solidFill>
                  <a:prstClr val="black"/>
                </a:solidFill>
              </a:rPr>
              <a:t> (2005-2009); </a:t>
            </a:r>
            <a:r>
              <a:rPr lang="fr-FR" altLang="fr-FR" sz="700" dirty="0" err="1">
                <a:solidFill>
                  <a:prstClr val="black"/>
                </a:solidFill>
              </a:rPr>
              <a:t>EveilSens</a:t>
            </a:r>
            <a:r>
              <a:rPr lang="fr-FR" altLang="fr-FR" sz="700" dirty="0">
                <a:solidFill>
                  <a:prstClr val="black"/>
                </a:solidFill>
              </a:rPr>
              <a:t> (2011-2014); </a:t>
            </a:r>
            <a:r>
              <a:rPr lang="fr-FR" altLang="fr-FR" sz="700" dirty="0" err="1">
                <a:solidFill>
                  <a:prstClr val="black"/>
                </a:solidFill>
              </a:rPr>
              <a:t>Sensored</a:t>
            </a:r>
            <a:r>
              <a:rPr lang="fr-FR" altLang="fr-FR" sz="700" dirty="0">
                <a:solidFill>
                  <a:prstClr val="black"/>
                </a:solidFill>
              </a:rPr>
              <a:t> (2009-2011); </a:t>
            </a:r>
            <a:r>
              <a:rPr lang="fr-FR" altLang="fr-FR" sz="700" dirty="0" err="1">
                <a:solidFill>
                  <a:prstClr val="black"/>
                </a:solidFill>
              </a:rPr>
              <a:t>EducAlim</a:t>
            </a:r>
            <a:r>
              <a:rPr lang="fr-FR" altLang="fr-FR" sz="700" dirty="0">
                <a:solidFill>
                  <a:prstClr val="black"/>
                </a:solidFill>
              </a:rPr>
              <a:t> (2012-2016)</a:t>
            </a:r>
          </a:p>
          <a:p>
            <a:pPr indent="-285750"/>
            <a:r>
              <a:rPr lang="fr-FR" altLang="fr-FR" sz="700" dirty="0">
                <a:solidFill>
                  <a:prstClr val="black"/>
                </a:solidFill>
              </a:rPr>
              <a:t>Une étude : </a:t>
            </a:r>
            <a:r>
              <a:rPr lang="en-US" sz="800" dirty="0">
                <a:solidFill>
                  <a:prstClr val="black"/>
                </a:solidFill>
              </a:rPr>
              <a:t>Manger </a:t>
            </a:r>
            <a:r>
              <a:rPr lang="en-US" sz="800" dirty="0" err="1">
                <a:solidFill>
                  <a:prstClr val="black"/>
                </a:solidFill>
              </a:rPr>
              <a:t>sain</a:t>
            </a:r>
            <a:r>
              <a:rPr lang="en-US" sz="800" dirty="0">
                <a:solidFill>
                  <a:prstClr val="black"/>
                </a:solidFill>
              </a:rPr>
              <a:t>, </a:t>
            </a:r>
            <a:r>
              <a:rPr lang="en-US" sz="800" dirty="0" err="1">
                <a:solidFill>
                  <a:prstClr val="black"/>
                </a:solidFill>
              </a:rPr>
              <a:t>c’est</a:t>
            </a:r>
            <a:r>
              <a:rPr lang="en-US" sz="800" dirty="0">
                <a:solidFill>
                  <a:prstClr val="black"/>
                </a:solidFill>
              </a:rPr>
              <a:t> </a:t>
            </a:r>
            <a:r>
              <a:rPr lang="en-US" sz="800" dirty="0" err="1">
                <a:solidFill>
                  <a:prstClr val="black"/>
                </a:solidFill>
              </a:rPr>
              <a:t>bien</a:t>
            </a:r>
            <a:r>
              <a:rPr lang="en-US" sz="800" dirty="0">
                <a:solidFill>
                  <a:prstClr val="black"/>
                </a:solidFill>
              </a:rPr>
              <a:t>, </a:t>
            </a:r>
            <a:r>
              <a:rPr lang="en-US" sz="800" dirty="0" err="1">
                <a:solidFill>
                  <a:prstClr val="black"/>
                </a:solidFill>
              </a:rPr>
              <a:t>mangeur</a:t>
            </a:r>
            <a:r>
              <a:rPr lang="en-US" sz="800" dirty="0">
                <a:solidFill>
                  <a:prstClr val="black"/>
                </a:solidFill>
              </a:rPr>
              <a:t> </a:t>
            </a:r>
            <a:r>
              <a:rPr lang="en-US" sz="800" dirty="0" err="1">
                <a:solidFill>
                  <a:prstClr val="black"/>
                </a:solidFill>
              </a:rPr>
              <a:t>heureux</a:t>
            </a:r>
            <a:r>
              <a:rPr lang="en-US" sz="800" dirty="0">
                <a:solidFill>
                  <a:prstClr val="black"/>
                </a:solidFill>
              </a:rPr>
              <a:t> </a:t>
            </a:r>
            <a:r>
              <a:rPr lang="en-US" sz="800" dirty="0" err="1">
                <a:solidFill>
                  <a:prstClr val="black"/>
                </a:solidFill>
              </a:rPr>
              <a:t>c’est</a:t>
            </a:r>
            <a:r>
              <a:rPr lang="en-US" sz="800" dirty="0">
                <a:solidFill>
                  <a:prstClr val="black"/>
                </a:solidFill>
              </a:rPr>
              <a:t> </a:t>
            </a:r>
            <a:r>
              <a:rPr lang="en-US" sz="800" dirty="0" err="1">
                <a:solidFill>
                  <a:prstClr val="black"/>
                </a:solidFill>
              </a:rPr>
              <a:t>mieux</a:t>
            </a:r>
            <a:r>
              <a:rPr lang="en-US" sz="800" dirty="0">
                <a:solidFill>
                  <a:prstClr val="black"/>
                </a:solidFill>
              </a:rPr>
              <a:t> ! </a:t>
            </a:r>
            <a:r>
              <a:rPr lang="en-US" sz="800" dirty="0" err="1">
                <a:solidFill>
                  <a:prstClr val="black"/>
                </a:solidFill>
              </a:rPr>
              <a:t>CSGA-INRAE</a:t>
            </a:r>
            <a:r>
              <a:rPr lang="en-US" sz="800" dirty="0">
                <a:solidFill>
                  <a:prstClr val="black"/>
                </a:solidFill>
              </a:rPr>
              <a:t> - Marty L., Monnery-Patris S. (2018).</a:t>
            </a:r>
          </a:p>
        </p:txBody>
      </p:sp>
    </p:spTree>
    <p:extLst>
      <p:ext uri="{BB962C8B-B14F-4D97-AF65-F5344CB8AC3E}">
        <p14:creationId xmlns:p14="http://schemas.microsoft.com/office/powerpoint/2010/main" val="2752517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512" y="260648"/>
            <a:ext cx="8712968" cy="1143000"/>
          </a:xfrm>
        </p:spPr>
        <p:txBody>
          <a:bodyPr/>
          <a:lstStyle/>
          <a:p>
            <a:r>
              <a:rPr lang="fr-FR"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Le plaisir au service de l’éducation nutritionnelle et de l’éducation alimentaire</a:t>
            </a:r>
          </a:p>
        </p:txBody>
      </p:sp>
      <p:sp>
        <p:nvSpPr>
          <p:cNvPr id="3" name="Espace réservé de la date 2"/>
          <p:cNvSpPr>
            <a:spLocks noGrp="1"/>
          </p:cNvSpPr>
          <p:nvPr>
            <p:ph type="dt" sz="half" idx="2"/>
          </p:nvPr>
        </p:nvSpPr>
        <p:spPr/>
        <p:txBody>
          <a:bodyPr/>
          <a:lstStyle/>
          <a:p>
            <a:r>
              <a:rPr lang="fr-FR">
                <a:solidFill>
                  <a:prstClr val="black"/>
                </a:solidFill>
                <a:latin typeface="Calibri" panose="020F0502020204030204"/>
              </a:rPr>
              <a:t>13/10/2022</a:t>
            </a:r>
          </a:p>
        </p:txBody>
      </p:sp>
      <p:sp>
        <p:nvSpPr>
          <p:cNvPr id="4" name="Espace réservé du pied de page 3"/>
          <p:cNvSpPr>
            <a:spLocks noGrp="1"/>
          </p:cNvSpPr>
          <p:nvPr>
            <p:ph type="ftr" sz="quarter" idx="3"/>
          </p:nvPr>
        </p:nvSpPr>
        <p:spPr/>
        <p:txBody>
          <a:bodyPr/>
          <a:lstStyle/>
          <a:p>
            <a:r>
              <a:rPr lang="fr-FR">
                <a:solidFill>
                  <a:prstClr val="black"/>
                </a:solidFill>
                <a:latin typeface="Calibri" panose="020F0502020204030204"/>
              </a:rPr>
              <a:t>SRAE - ANEGJ - Pommes et Sens</a:t>
            </a:r>
          </a:p>
        </p:txBody>
      </p:sp>
      <p:sp>
        <p:nvSpPr>
          <p:cNvPr id="6" name="Rectangle 5"/>
          <p:cNvSpPr/>
          <p:nvPr/>
        </p:nvSpPr>
        <p:spPr>
          <a:xfrm>
            <a:off x="1919536" y="1268760"/>
            <a:ext cx="8352928" cy="1477328"/>
          </a:xfrm>
          <a:prstGeom prst="rect">
            <a:avLst/>
          </a:prstGeom>
        </p:spPr>
        <p:txBody>
          <a:bodyPr wrap="square">
            <a:spAutoFit/>
          </a:bodyPr>
          <a:lstStyle/>
          <a:p>
            <a:pPr algn="ctr"/>
            <a:r>
              <a:rPr lang="fr-FR"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Dé</a:t>
            </a:r>
            <a:r>
              <a:rPr lang="it-IT"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velopper </a:t>
            </a:r>
            <a:r>
              <a:rPr lang="it-IT"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l</a:t>
            </a:r>
            <a:r>
              <a:rPr lang="fr-FR"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’objectif hédonique </a:t>
            </a:r>
            <a:r>
              <a:rPr lang="fr-FR"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r>
              <a:rPr lang="fr-FR" dirty="0">
                <a:solidFill>
                  <a:prstClr val="black"/>
                </a:solidFill>
                <a:latin typeface="Calibri" panose="020F0502020204030204"/>
              </a:rPr>
              <a:t>valoriser le bien-ê</a:t>
            </a:r>
            <a:r>
              <a:rPr lang="pt-PT" dirty="0">
                <a:solidFill>
                  <a:prstClr val="black"/>
                </a:solidFill>
                <a:latin typeface="Calibri" panose="020F0502020204030204"/>
              </a:rPr>
              <a:t>tre que procure l</a:t>
            </a:r>
            <a:r>
              <a:rPr lang="fr-FR" dirty="0">
                <a:solidFill>
                  <a:prstClr val="black"/>
                </a:solidFill>
                <a:latin typeface="Calibri" panose="020F0502020204030204"/>
              </a:rPr>
              <a:t>’aliment au moment de sa dégustation)</a:t>
            </a:r>
            <a:r>
              <a:rPr lang="fr-FR"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pour favoriser l’atteinte </a:t>
            </a:r>
            <a:r>
              <a:rPr lang="fr-FR"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des objectifs fonctionnel </a:t>
            </a:r>
            <a:r>
              <a:rPr lang="fr-FR"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(fournir de l’énergie au mangeur et atteindre un état de santé) et </a:t>
            </a:r>
            <a:r>
              <a:rPr lang="fr-FR"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symbolique de l’aliment</a:t>
            </a:r>
            <a:r>
              <a:rPr lang="fr-FR"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(partager un repas et ainsi nouer des liens, construire son identité et intégrer un groupe) , tel est le propos de l’éducation au goût</a:t>
            </a:r>
            <a:endParaRPr lang="fr-FR" dirty="0">
              <a:solidFill>
                <a:prstClr val="black"/>
              </a:solidFill>
              <a:latin typeface="Calibri" panose="020F0502020204030204"/>
            </a:endParaRPr>
          </a:p>
        </p:txBody>
      </p:sp>
      <p:sp>
        <p:nvSpPr>
          <p:cNvPr id="7" name="Rectangle 6"/>
          <p:cNvSpPr/>
          <p:nvPr/>
        </p:nvSpPr>
        <p:spPr>
          <a:xfrm>
            <a:off x="3863752" y="2996952"/>
            <a:ext cx="4572000" cy="923330"/>
          </a:xfrm>
          <a:prstGeom prst="rect">
            <a:avLst/>
          </a:prstGeom>
          <a:ln w="3175">
            <a:solidFill>
              <a:schemeClr val="tx1"/>
            </a:solidFill>
          </a:ln>
        </p:spPr>
        <p:txBody>
          <a:bodyPr>
            <a:spAutoFit/>
          </a:bodyPr>
          <a:lstStyle/>
          <a:p>
            <a:r>
              <a:rPr lang="fr-FR"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Le plaisir devient </a:t>
            </a:r>
            <a:r>
              <a:rPr lang="fr-FR"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un élément régulateur</a:t>
            </a:r>
            <a:r>
              <a:rPr lang="fr-FR"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du comportement alimentaire et un </a:t>
            </a:r>
            <a:r>
              <a:rPr lang="fr-FR"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fil conducteur de l’éducation nutritionnelle</a:t>
            </a:r>
            <a:endParaRPr lang="fr-FR" dirty="0">
              <a:solidFill>
                <a:prstClr val="black"/>
              </a:solidFill>
              <a:latin typeface="Calibri" panose="020F0502020204030204"/>
            </a:endParaRPr>
          </a:p>
        </p:txBody>
      </p:sp>
      <p:sp>
        <p:nvSpPr>
          <p:cNvPr id="8" name="Rectangle 7"/>
          <p:cNvSpPr/>
          <p:nvPr/>
        </p:nvSpPr>
        <p:spPr>
          <a:xfrm>
            <a:off x="1513584" y="6252774"/>
            <a:ext cx="8964488" cy="577081"/>
          </a:xfrm>
          <a:prstGeom prst="rect">
            <a:avLst/>
          </a:prstGeom>
        </p:spPr>
        <p:txBody>
          <a:bodyPr wrap="square">
            <a:spAutoFit/>
          </a:bodyPr>
          <a:lstStyle/>
          <a:p>
            <a:r>
              <a:rPr lang="fr-FR" sz="1050" dirty="0">
                <a:solidFill>
                  <a:prstClr val="black"/>
                </a:solidFill>
                <a:latin typeface="Calibri" panose="020F0502020204030204"/>
              </a:rPr>
              <a:t>Conférence « de la difficulté de changer le comportement alimentaire: quelles approches pour le diététicien » Sophie Nicklaus, directrice de Recherches INRA, Centre des Sciences du Goût et de l’Alimentation, Dijon (2019)</a:t>
            </a:r>
          </a:p>
          <a:p>
            <a:r>
              <a:rPr lang="fr-FR" sz="1050" dirty="0">
                <a:solidFill>
                  <a:prstClr val="black"/>
                </a:solidFill>
                <a:latin typeface="Calibri" panose="020F0502020204030204"/>
              </a:rPr>
              <a:t>Les enfants associant le plus l’alimentation au plaisir sont ceux qui effectuent les choix de meilleure qualité nutritionnelle- </a:t>
            </a:r>
            <a:r>
              <a:rPr lang="fr-FR" sz="1050" dirty="0" err="1">
                <a:solidFill>
                  <a:prstClr val="black"/>
                </a:solidFill>
                <a:latin typeface="Calibri" panose="020F0502020204030204"/>
              </a:rPr>
              <a:t>CSGA</a:t>
            </a:r>
            <a:r>
              <a:rPr lang="fr-FR" sz="1050" dirty="0">
                <a:solidFill>
                  <a:prstClr val="black"/>
                </a:solidFill>
                <a:latin typeface="Calibri" panose="020F0502020204030204"/>
              </a:rPr>
              <a:t>/INRA – (2018)</a:t>
            </a:r>
          </a:p>
        </p:txBody>
      </p:sp>
      <p:sp>
        <p:nvSpPr>
          <p:cNvPr id="5" name="Rectangle 4"/>
          <p:cNvSpPr/>
          <p:nvPr/>
        </p:nvSpPr>
        <p:spPr>
          <a:xfrm>
            <a:off x="1703512" y="4221089"/>
            <a:ext cx="8280920" cy="1932837"/>
          </a:xfrm>
          <a:prstGeom prst="rect">
            <a:avLst/>
          </a:prstGeom>
        </p:spPr>
        <p:txBody>
          <a:bodyPr wrap="square">
            <a:spAutoFit/>
          </a:bodyPr>
          <a:lstStyle/>
          <a:p>
            <a:pPr marL="449263" indent="-1588" algn="just">
              <a:lnSpc>
                <a:spcPct val="115000"/>
              </a:lnSpc>
            </a:pPr>
            <a:r>
              <a:rPr lang="fr-FR" dirty="0">
                <a:solidFill>
                  <a:prstClr val="black"/>
                </a:solidFill>
                <a:latin typeface="Arial" panose="020B0604020202020204" pitchFamily="34" charset="0"/>
                <a:ea typeface="Arial Unicode MS" panose="020B0604020202020204" pitchFamily="34" charset="-128"/>
                <a:cs typeface="Times New Roman" panose="02020603050405020304" pitchFamily="18" charset="0"/>
              </a:rPr>
              <a:t>L’éducation à l’alimentation et au goût devient une éducation « cultivant les attitudes positives vis-à-vis des aliments et des repas, incluant non seulement les caractéristiques nutritionnelles des produits mais aussi, et peut-être surtout leurs vertus gustatives et culinaires dans un contexte commensal et convivial ». </a:t>
            </a:r>
            <a:r>
              <a:rPr lang="fr-FR" sz="1400" dirty="0">
                <a:solidFill>
                  <a:srgbClr val="000000"/>
                </a:solidFill>
                <a:uFill>
                  <a:solidFill>
                    <a:srgbClr val="000000"/>
                  </a:solidFill>
                </a:uFill>
                <a:latin typeface="Arial" panose="020B0604020202020204" pitchFamily="34" charset="0"/>
                <a:ea typeface="Arial" panose="020B0604020202020204" pitchFamily="34" charset="0"/>
              </a:rPr>
              <a:t>Manger Français, Européens et Américains face à l’alimentation, Claude FISCHLER, Estelle MASSON, édition Odile Jacob, janvier 2008</a:t>
            </a:r>
          </a:p>
        </p:txBody>
      </p:sp>
    </p:spTree>
    <p:extLst>
      <p:ext uri="{BB962C8B-B14F-4D97-AF65-F5344CB8AC3E}">
        <p14:creationId xmlns:p14="http://schemas.microsoft.com/office/powerpoint/2010/main" val="243809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328F9-F0E0-4ED1-9DA5-4C12DD74BA10}"/>
              </a:ext>
            </a:extLst>
          </p:cNvPr>
          <p:cNvSpPr>
            <a:spLocks noGrp="1"/>
          </p:cNvSpPr>
          <p:nvPr>
            <p:ph type="title"/>
          </p:nvPr>
        </p:nvSpPr>
        <p:spPr>
          <a:xfrm>
            <a:off x="0" y="22961"/>
            <a:ext cx="11915775" cy="1325563"/>
          </a:xfrm>
        </p:spPr>
        <p:txBody>
          <a:bodyPr>
            <a:normAutofit/>
          </a:bodyPr>
          <a:lstStyle/>
          <a:p>
            <a:pPr algn="ctr"/>
            <a:r>
              <a:rPr lang="fr-FR" sz="4000" b="1"/>
              <a:t>Pour le bon déroulé du webinaire</a:t>
            </a:r>
            <a:endParaRPr lang="fr-FR" sz="4000"/>
          </a:p>
        </p:txBody>
      </p:sp>
      <p:sp>
        <p:nvSpPr>
          <p:cNvPr id="4" name="Espace réservé du numéro de diapositive 3">
            <a:extLst>
              <a:ext uri="{FF2B5EF4-FFF2-40B4-BE49-F238E27FC236}">
                <a16:creationId xmlns:a16="http://schemas.microsoft.com/office/drawing/2014/main" id="{BD6A3653-9C5A-4A8E-BC56-26661DB15E10}"/>
              </a:ext>
            </a:extLst>
          </p:cNvPr>
          <p:cNvSpPr>
            <a:spLocks noGrp="1"/>
          </p:cNvSpPr>
          <p:nvPr>
            <p:ph type="sldNum" idx="4294967295"/>
          </p:nvPr>
        </p:nvSpPr>
        <p:spPr>
          <a:xfrm>
            <a:off x="11129963" y="6245225"/>
            <a:ext cx="1062037" cy="49053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fr-FR" sz="2000" b="0" i="0" u="none" strike="noStrike" kern="1200" cap="none" spc="0" normalizeH="0" baseline="0" noProof="0" smtClean="0">
                <a:ln>
                  <a:noFill/>
                </a:ln>
                <a:solidFill>
                  <a:srgbClr val="F89864"/>
                </a:solidFill>
                <a:effectLst/>
                <a:uLnTx/>
                <a:uFillTx/>
                <a:latin typeface="Open Sans"/>
                <a:ea typeface="+mn-ea"/>
                <a:cs typeface="+mn-cs"/>
                <a:sym typeface="Open San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2000" b="0" i="0" u="none" strike="noStrike" kern="1200" cap="none" spc="0" normalizeH="0" baseline="0" noProof="0">
              <a:ln>
                <a:noFill/>
              </a:ln>
              <a:solidFill>
                <a:srgbClr val="F89864"/>
              </a:solidFill>
              <a:effectLst/>
              <a:uLnTx/>
              <a:uFillTx/>
              <a:latin typeface="Open Sans"/>
              <a:ea typeface="+mn-ea"/>
              <a:cs typeface="+mn-cs"/>
              <a:sym typeface="Open Sans"/>
            </a:endParaRPr>
          </a:p>
        </p:txBody>
      </p:sp>
      <p:sp>
        <p:nvSpPr>
          <p:cNvPr id="6" name="ZoneTexte 5">
            <a:extLst>
              <a:ext uri="{FF2B5EF4-FFF2-40B4-BE49-F238E27FC236}">
                <a16:creationId xmlns:a16="http://schemas.microsoft.com/office/drawing/2014/main" id="{FED3612E-0600-494A-B969-5D9396493CC2}"/>
              </a:ext>
            </a:extLst>
          </p:cNvPr>
          <p:cNvSpPr txBox="1"/>
          <p:nvPr/>
        </p:nvSpPr>
        <p:spPr>
          <a:xfrm>
            <a:off x="1471979" y="1694428"/>
            <a:ext cx="3146323" cy="1634490"/>
          </a:xfrm>
          <a:prstGeom prst="roundRect">
            <a:avLst/>
          </a:prstGeom>
          <a:solidFill>
            <a:schemeClr val="accent4">
              <a:lumMod val="20000"/>
              <a:lumOff val="80000"/>
            </a:schemeClr>
          </a:solidFill>
          <a:ln>
            <a:solidFill>
              <a:schemeClr val="accent4"/>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0000"/>
                </a:solidFill>
                <a:effectLst/>
                <a:uLnTx/>
                <a:uFillTx/>
                <a:latin typeface="Arial"/>
                <a:ea typeface="+mn-ea"/>
                <a:cs typeface="+mn-cs"/>
              </a:rPr>
              <a:t>Pendant le webinaire, </a:t>
            </a:r>
            <a:r>
              <a:rPr kumimoji="0" lang="fr-FR" sz="1800" b="1" i="0" u="none" strike="noStrike" kern="1200" cap="none" spc="0" normalizeH="0" baseline="0" noProof="0">
                <a:ln>
                  <a:noFill/>
                </a:ln>
                <a:solidFill>
                  <a:srgbClr val="FF0000"/>
                </a:solidFill>
                <a:effectLst/>
                <a:uLnTx/>
                <a:uFillTx/>
                <a:latin typeface="Arial"/>
                <a:ea typeface="+mn-ea"/>
                <a:cs typeface="+mn-cs"/>
              </a:rPr>
              <a:t>votre micro et votre caméra sont coupés </a:t>
            </a:r>
            <a:r>
              <a:rPr kumimoji="0" lang="fr-FR" sz="1800" b="0" i="0" u="none" strike="noStrike" kern="1200" cap="none" spc="0" normalizeH="0" baseline="0" noProof="0">
                <a:ln>
                  <a:noFill/>
                </a:ln>
                <a:solidFill>
                  <a:srgbClr val="FF0000"/>
                </a:solidFill>
                <a:effectLst/>
                <a:uLnTx/>
                <a:uFillTx/>
                <a:latin typeface="Arial"/>
                <a:ea typeface="+mn-ea"/>
                <a:cs typeface="+mn-cs"/>
              </a:rPr>
              <a:t>pour améliorer la qualité de la </a:t>
            </a:r>
            <a:r>
              <a:rPr kumimoji="0" lang="fr-FR" sz="1800" b="0" i="0" u="none" strike="noStrike" kern="1200" cap="none" spc="0" normalizeH="0" baseline="0" noProof="0" err="1">
                <a:ln>
                  <a:noFill/>
                </a:ln>
                <a:solidFill>
                  <a:srgbClr val="FF0000"/>
                </a:solidFill>
                <a:effectLst/>
                <a:uLnTx/>
                <a:uFillTx/>
                <a:latin typeface="Arial"/>
                <a:ea typeface="+mn-ea"/>
                <a:cs typeface="+mn-cs"/>
              </a:rPr>
              <a:t>visio</a:t>
            </a:r>
            <a:r>
              <a:rPr kumimoji="0" lang="fr-FR" sz="1800" b="0" i="0" u="none" strike="noStrike" kern="1200" cap="none" spc="0" normalizeH="0" baseline="0" noProof="0">
                <a:ln>
                  <a:noFill/>
                </a:ln>
                <a:solidFill>
                  <a:srgbClr val="FF0000"/>
                </a:solidFill>
                <a:effectLst/>
                <a:uLnTx/>
                <a:uFillTx/>
                <a:latin typeface="Arial"/>
                <a:ea typeface="+mn-ea"/>
                <a:cs typeface="+mn-cs"/>
              </a:rPr>
              <a:t>.</a:t>
            </a:r>
          </a:p>
        </p:txBody>
      </p:sp>
      <p:pic>
        <p:nvPicPr>
          <p:cNvPr id="8" name="Graphique 7" descr="Avertissement">
            <a:extLst>
              <a:ext uri="{FF2B5EF4-FFF2-40B4-BE49-F238E27FC236}">
                <a16:creationId xmlns:a16="http://schemas.microsoft.com/office/drawing/2014/main" id="{5D14CA8D-6F20-417A-9C8B-E23C275E5D3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694428"/>
            <a:ext cx="1328022" cy="1328022"/>
          </a:xfrm>
          <a:prstGeom prst="rect">
            <a:avLst/>
          </a:prstGeom>
        </p:spPr>
      </p:pic>
      <p:sp>
        <p:nvSpPr>
          <p:cNvPr id="12" name="ZoneTexte 11">
            <a:extLst>
              <a:ext uri="{FF2B5EF4-FFF2-40B4-BE49-F238E27FC236}">
                <a16:creationId xmlns:a16="http://schemas.microsoft.com/office/drawing/2014/main" id="{43BA808A-AE31-4977-A2F0-05A6F7330949}"/>
              </a:ext>
            </a:extLst>
          </p:cNvPr>
          <p:cNvSpPr txBox="1"/>
          <p:nvPr/>
        </p:nvSpPr>
        <p:spPr>
          <a:xfrm>
            <a:off x="5401757" y="3591593"/>
            <a:ext cx="3490667" cy="1328023"/>
          </a:xfrm>
          <a:prstGeom prst="roundRect">
            <a:avLst/>
          </a:prstGeom>
          <a:solidFill>
            <a:schemeClr val="accent6">
              <a:lumMod val="20000"/>
              <a:lumOff val="80000"/>
            </a:schemeClr>
          </a:solidFill>
          <a:ln>
            <a:solidFill>
              <a:schemeClr val="accent6"/>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70AD47">
                    <a:lumMod val="75000"/>
                  </a:srgbClr>
                </a:solidFill>
                <a:effectLst/>
                <a:uLnTx/>
                <a:uFillTx/>
                <a:latin typeface="Arial"/>
                <a:ea typeface="+mn-ea"/>
                <a:cs typeface="+mn-cs"/>
              </a:rPr>
              <a:t>Nous vous invitons à utiliser le chat pour poser vos questions.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a:solidFill>
                  <a:srgbClr val="70AD47">
                    <a:lumMod val="75000"/>
                  </a:srgbClr>
                </a:solidFill>
                <a:latin typeface="Arial"/>
              </a:rPr>
              <a:t>ATTENTION : Sélectionner « Tout le monde »</a:t>
            </a:r>
            <a:endParaRPr kumimoji="0" lang="fr-FR" sz="1800" b="0" i="0" u="none" strike="noStrike" kern="1200" cap="none" spc="0" normalizeH="0" baseline="0" noProof="0">
              <a:ln>
                <a:noFill/>
              </a:ln>
              <a:solidFill>
                <a:srgbClr val="70AD47">
                  <a:lumMod val="75000"/>
                </a:srgbClr>
              </a:solidFill>
              <a:effectLst/>
              <a:uLnTx/>
              <a:uFillTx/>
              <a:latin typeface="Arial"/>
              <a:ea typeface="+mn-ea"/>
              <a:cs typeface="+mn-cs"/>
            </a:endParaRPr>
          </a:p>
        </p:txBody>
      </p:sp>
      <p:cxnSp>
        <p:nvCxnSpPr>
          <p:cNvPr id="14" name="Connecteur droit avec flèche 13">
            <a:extLst>
              <a:ext uri="{FF2B5EF4-FFF2-40B4-BE49-F238E27FC236}">
                <a16:creationId xmlns:a16="http://schemas.microsoft.com/office/drawing/2014/main" id="{3FDC4861-FD2B-4303-9368-B9D4BE6952AC}"/>
              </a:ext>
            </a:extLst>
          </p:cNvPr>
          <p:cNvCxnSpPr>
            <a:cxnSpLocks/>
            <a:stCxn id="12" idx="0"/>
          </p:cNvCxnSpPr>
          <p:nvPr/>
        </p:nvCxnSpPr>
        <p:spPr>
          <a:xfrm flipH="1" flipV="1">
            <a:off x="5991193" y="2740443"/>
            <a:ext cx="1155898" cy="85115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25206665-45C6-4F64-ACD1-D31B191D88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18302" y="2288425"/>
            <a:ext cx="5243494" cy="457143"/>
          </a:xfrm>
          <a:prstGeom prst="rect">
            <a:avLst/>
          </a:prstGeom>
        </p:spPr>
      </p:pic>
      <p:sp>
        <p:nvSpPr>
          <p:cNvPr id="13" name="ZoneTexte 12">
            <a:extLst>
              <a:ext uri="{FF2B5EF4-FFF2-40B4-BE49-F238E27FC236}">
                <a16:creationId xmlns:a16="http://schemas.microsoft.com/office/drawing/2014/main" id="{983B8369-D114-474F-A33F-4E64F6E863F5}"/>
              </a:ext>
            </a:extLst>
          </p:cNvPr>
          <p:cNvSpPr txBox="1"/>
          <p:nvPr/>
        </p:nvSpPr>
        <p:spPr>
          <a:xfrm>
            <a:off x="9245810" y="3429000"/>
            <a:ext cx="2847908" cy="1328023"/>
          </a:xfrm>
          <a:prstGeom prst="roundRect">
            <a:avLst/>
          </a:prstGeom>
          <a:solidFill>
            <a:schemeClr val="tx2">
              <a:lumMod val="20000"/>
              <a:lumOff val="80000"/>
            </a:schemeClr>
          </a:solidFill>
          <a:ln>
            <a:solidFill>
              <a:schemeClr val="tx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7F7F7F"/>
                </a:solidFill>
                <a:effectLst/>
                <a:uLnTx/>
                <a:uFillTx/>
                <a:latin typeface="Arial"/>
                <a:ea typeface="+mn-ea"/>
                <a:cs typeface="+mn-cs"/>
              </a:rPr>
              <a:t>Pendant le webinaire vous pouvez lever la main pour utiliser votre micro</a:t>
            </a:r>
          </a:p>
        </p:txBody>
      </p:sp>
      <p:cxnSp>
        <p:nvCxnSpPr>
          <p:cNvPr id="15" name="Connecteur droit avec flèche 14">
            <a:extLst>
              <a:ext uri="{FF2B5EF4-FFF2-40B4-BE49-F238E27FC236}">
                <a16:creationId xmlns:a16="http://schemas.microsoft.com/office/drawing/2014/main" id="{42FA0006-9EFA-49CA-A491-2B21EE720C50}"/>
              </a:ext>
            </a:extLst>
          </p:cNvPr>
          <p:cNvCxnSpPr>
            <a:cxnSpLocks/>
            <a:stCxn id="13" idx="0"/>
          </p:cNvCxnSpPr>
          <p:nvPr/>
        </p:nvCxnSpPr>
        <p:spPr>
          <a:xfrm flipH="1" flipV="1">
            <a:off x="6899984" y="2759946"/>
            <a:ext cx="3769780" cy="66905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6" name="Graphique 15" descr="Informations avec un remplissage uni">
            <a:extLst>
              <a:ext uri="{FF2B5EF4-FFF2-40B4-BE49-F238E27FC236}">
                <a16:creationId xmlns:a16="http://schemas.microsoft.com/office/drawing/2014/main" id="{771273F3-8ED9-42A0-982E-FED7BB943D6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72534" y="5045666"/>
            <a:ext cx="914400" cy="914400"/>
          </a:xfrm>
          <a:prstGeom prst="rect">
            <a:avLst/>
          </a:prstGeom>
        </p:spPr>
      </p:pic>
      <p:sp>
        <p:nvSpPr>
          <p:cNvPr id="17" name="ZoneTexte 16">
            <a:extLst>
              <a:ext uri="{FF2B5EF4-FFF2-40B4-BE49-F238E27FC236}">
                <a16:creationId xmlns:a16="http://schemas.microsoft.com/office/drawing/2014/main" id="{CE4C1924-7E9D-4564-9DB1-185ABE6397FF}"/>
              </a:ext>
            </a:extLst>
          </p:cNvPr>
          <p:cNvSpPr txBox="1"/>
          <p:nvPr/>
        </p:nvSpPr>
        <p:spPr>
          <a:xfrm>
            <a:off x="1286934" y="4905387"/>
            <a:ext cx="3146323" cy="1634490"/>
          </a:xfrm>
          <a:prstGeom prst="roundRect">
            <a:avLst/>
          </a:prstGeom>
          <a:solidFill>
            <a:schemeClr val="tx1">
              <a:lumMod val="20000"/>
              <a:lumOff val="80000"/>
            </a:schemeClr>
          </a:solidFill>
          <a:ln>
            <a:solidFill>
              <a:schemeClr val="tx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41403F"/>
                </a:solidFill>
                <a:effectLst/>
                <a:uLnTx/>
                <a:uFillTx/>
                <a:latin typeface="Arial"/>
                <a:ea typeface="+mn-ea"/>
                <a:cs typeface="+mn-cs"/>
              </a:rPr>
              <a:t>Pour information, le webinaire sera enregistré et le replay sera disponible sur le site internet de la SRAE Nutrition</a:t>
            </a:r>
          </a:p>
        </p:txBody>
      </p:sp>
    </p:spTree>
    <p:extLst>
      <p:ext uri="{BB962C8B-B14F-4D97-AF65-F5344CB8AC3E}">
        <p14:creationId xmlns:p14="http://schemas.microsoft.com/office/powerpoint/2010/main" val="2169173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Nantes Paysages nourriciers</a:t>
            </a:r>
            <a:br>
              <a:rPr lang="fr-FR" dirty="0"/>
            </a:br>
            <a:r>
              <a:rPr lang="fr-FR" dirty="0"/>
              <a:t>potagers solidaires</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2047114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4294967295"/>
          </p:nvPr>
        </p:nvSpPr>
        <p:spPr>
          <a:xfrm>
            <a:off x="1932938" y="475280"/>
            <a:ext cx="4307078" cy="3241752"/>
          </a:xfrm>
        </p:spPr>
        <p:txBody>
          <a:bodyPr>
            <a:normAutofit fontScale="92500" lnSpcReduction="20000"/>
          </a:bodyPr>
          <a:lstStyle/>
          <a:p>
            <a:pPr marL="0" indent="0">
              <a:buNone/>
            </a:pPr>
            <a:r>
              <a:rPr lang="fr-FR" dirty="0"/>
              <a:t> </a:t>
            </a:r>
          </a:p>
          <a:p>
            <a:pPr marL="0" indent="0">
              <a:buNone/>
            </a:pPr>
            <a:r>
              <a:rPr lang="fr-FR" sz="2000" dirty="0">
                <a:ea typeface="Calibri" panose="020F0502020204030204" pitchFamily="34" charset="0"/>
              </a:rPr>
              <a:t>Lancés en 2020 pour soutenir les familles fragilisées par la crise du Covid-19, les potagers solidaires de</a:t>
            </a:r>
            <a:r>
              <a:rPr lang="fr-FR" sz="2000" b="1" dirty="0">
                <a:ea typeface="Calibri" panose="020F0502020204030204" pitchFamily="34" charset="0"/>
              </a:rPr>
              <a:t> Nantes Paysages nourriciers</a:t>
            </a:r>
            <a:r>
              <a:rPr lang="fr-FR" sz="2000" dirty="0">
                <a:ea typeface="Calibri" panose="020F0502020204030204" pitchFamily="34" charset="0"/>
              </a:rPr>
              <a:t>.</a:t>
            </a:r>
          </a:p>
          <a:p>
            <a:pPr marL="0" indent="0">
              <a:buNone/>
            </a:pPr>
            <a:r>
              <a:rPr lang="fr-FR" sz="2000" dirty="0">
                <a:ea typeface="Calibri" panose="020F0502020204030204" pitchFamily="34" charset="0"/>
              </a:rPr>
              <a:t> 23 sites, dont 12 cultivés avec les habitants, ont été mis en culture. </a:t>
            </a:r>
          </a:p>
          <a:p>
            <a:pPr marL="0" indent="0">
              <a:buNone/>
            </a:pPr>
            <a:r>
              <a:rPr lang="fr-FR" sz="2000" dirty="0">
                <a:ea typeface="Calibri" panose="020F0502020204030204" pitchFamily="34" charset="0"/>
              </a:rPr>
              <a:t>Leur production permettra d'alimenter en légumes de saison les Nantais en difficulté, de créer des liens de proximité et de sensibiliser les scolaires « du jardin à l'assiette ».</a:t>
            </a:r>
          </a:p>
          <a:p>
            <a:pPr marL="0" indent="0">
              <a:buNone/>
            </a:pPr>
            <a:endParaRPr lang="fr-FR" b="0" dirty="0"/>
          </a:p>
          <a:p>
            <a:endParaRPr lang="fr-FR" b="0" dirty="0">
              <a:solidFill>
                <a:schemeClr val="accent1">
                  <a:lumMod val="75000"/>
                </a:schemeClr>
              </a:solidFill>
            </a:endParaRPr>
          </a:p>
          <a:p>
            <a:endParaRPr lang="fr-FR" b="0" dirty="0">
              <a:solidFill>
                <a:schemeClr val="accent1">
                  <a:lumMod val="75000"/>
                </a:schemeClr>
              </a:solidFill>
            </a:endParaRPr>
          </a:p>
          <a:p>
            <a:endParaRPr lang="fr-FR" b="0" dirty="0">
              <a:solidFill>
                <a:schemeClr val="accent1">
                  <a:lumMod val="75000"/>
                </a:schemeClr>
              </a:solidFill>
            </a:endParaRPr>
          </a:p>
        </p:txBody>
      </p:sp>
      <p:sp>
        <p:nvSpPr>
          <p:cNvPr id="4" name="Espace réservé de la date 3"/>
          <p:cNvSpPr>
            <a:spLocks noGrp="1"/>
          </p:cNvSpPr>
          <p:nvPr>
            <p:ph type="dt" sz="half" idx="2"/>
          </p:nvPr>
        </p:nvSpPr>
        <p:spPr/>
        <p:txBody>
          <a:bodyPr/>
          <a:lstStyle/>
          <a:p>
            <a:r>
              <a:rPr lang="fr-FR">
                <a:solidFill>
                  <a:prstClr val="black"/>
                </a:solidFill>
                <a:latin typeface="Calibri" panose="020F0502020204030204"/>
              </a:rPr>
              <a:t>13/10/2022</a:t>
            </a:r>
          </a:p>
        </p:txBody>
      </p:sp>
      <p:sp>
        <p:nvSpPr>
          <p:cNvPr id="5" name="Espace réservé du pied de page 4"/>
          <p:cNvSpPr>
            <a:spLocks noGrp="1"/>
          </p:cNvSpPr>
          <p:nvPr>
            <p:ph type="ftr" sz="quarter" idx="3"/>
          </p:nvPr>
        </p:nvSpPr>
        <p:spPr/>
        <p:txBody>
          <a:bodyPr/>
          <a:lstStyle/>
          <a:p>
            <a:r>
              <a:rPr lang="fr-FR">
                <a:solidFill>
                  <a:prstClr val="black"/>
                </a:solidFill>
                <a:latin typeface="Calibri" panose="020F0502020204030204"/>
              </a:rPr>
              <a:t>SRAE - ANEGJ - Pommes et Sens</a:t>
            </a:r>
          </a:p>
        </p:txBody>
      </p:sp>
      <p:pic>
        <p:nvPicPr>
          <p:cNvPr id="6" name="Image 5">
            <a:extLst>
              <a:ext uri="{FF2B5EF4-FFF2-40B4-BE49-F238E27FC236}">
                <a16:creationId xmlns:a16="http://schemas.microsoft.com/office/drawing/2014/main" id="{CAEC95B2-69E2-E5B1-2D22-86529390B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0262" y="843189"/>
            <a:ext cx="4003723" cy="2664296"/>
          </a:xfrm>
          <a:prstGeom prst="rect">
            <a:avLst/>
          </a:prstGeom>
        </p:spPr>
      </p:pic>
      <p:pic>
        <p:nvPicPr>
          <p:cNvPr id="16" name="Image 15">
            <a:extLst>
              <a:ext uri="{FF2B5EF4-FFF2-40B4-BE49-F238E27FC236}">
                <a16:creationId xmlns:a16="http://schemas.microsoft.com/office/drawing/2014/main" id="{4F08AF56-04BC-25E5-77D4-23234F14E34B}"/>
              </a:ext>
            </a:extLst>
          </p:cNvPr>
          <p:cNvPicPr>
            <a:picLocks noChangeAspect="1"/>
          </p:cNvPicPr>
          <p:nvPr/>
        </p:nvPicPr>
        <p:blipFill>
          <a:blip r:embed="rId4"/>
          <a:stretch>
            <a:fillRect/>
          </a:stretch>
        </p:blipFill>
        <p:spPr>
          <a:xfrm>
            <a:off x="6219403" y="4014200"/>
            <a:ext cx="4006550" cy="2251172"/>
          </a:xfrm>
          <a:prstGeom prst="rect">
            <a:avLst/>
          </a:prstGeom>
        </p:spPr>
      </p:pic>
      <p:pic>
        <p:nvPicPr>
          <p:cNvPr id="17" name="Image 16">
            <a:extLst>
              <a:ext uri="{FF2B5EF4-FFF2-40B4-BE49-F238E27FC236}">
                <a16:creationId xmlns:a16="http://schemas.microsoft.com/office/drawing/2014/main" id="{D81E5B1B-DBC2-0BDD-E49B-95AD4440FA2B}"/>
              </a:ext>
            </a:extLst>
          </p:cNvPr>
          <p:cNvPicPr>
            <a:picLocks noChangeAspect="1"/>
          </p:cNvPicPr>
          <p:nvPr/>
        </p:nvPicPr>
        <p:blipFill>
          <a:blip r:embed="rId5"/>
          <a:stretch>
            <a:fillRect/>
          </a:stretch>
        </p:blipFill>
        <p:spPr>
          <a:xfrm>
            <a:off x="2196442" y="4014200"/>
            <a:ext cx="3559251" cy="2368520"/>
          </a:xfrm>
          <a:prstGeom prst="rect">
            <a:avLst/>
          </a:prstGeom>
        </p:spPr>
      </p:pic>
    </p:spTree>
    <p:extLst>
      <p:ext uri="{BB962C8B-B14F-4D97-AF65-F5344CB8AC3E}">
        <p14:creationId xmlns:p14="http://schemas.microsoft.com/office/powerpoint/2010/main" val="2107170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4294967295"/>
          </p:nvPr>
        </p:nvSpPr>
        <p:spPr>
          <a:xfrm>
            <a:off x="1932938" y="514274"/>
            <a:ext cx="8591046" cy="2895505"/>
          </a:xfrm>
        </p:spPr>
        <p:txBody>
          <a:bodyPr>
            <a:normAutofit fontScale="85000" lnSpcReduction="10000"/>
          </a:bodyPr>
          <a:lstStyle/>
          <a:p>
            <a:pPr marL="0" indent="0">
              <a:buNone/>
            </a:pPr>
            <a:r>
              <a:rPr lang="fr-FR" dirty="0"/>
              <a:t> </a:t>
            </a:r>
            <a:r>
              <a:rPr lang="fr-FR" b="1" dirty="0">
                <a:ea typeface="Calibri" panose="020F0502020204030204" pitchFamily="34" charset="0"/>
              </a:rPr>
              <a:t> Nantes Paysages nourriciers: </a:t>
            </a:r>
            <a:r>
              <a:rPr lang="fr-FR" sz="1800" dirty="0">
                <a:ea typeface="Calibri" panose="020F0502020204030204" pitchFamily="34" charset="0"/>
              </a:rPr>
              <a:t>Quelques éléments bilan de deux années d’activité </a:t>
            </a:r>
          </a:p>
          <a:p>
            <a:pPr marL="0" indent="0">
              <a:buNone/>
            </a:pPr>
            <a:r>
              <a:rPr lang="fr-FR" sz="2000" dirty="0"/>
              <a:t>En dehors de tout le travail réalisé par les jardiniers, les associations ressources, … Ce projet novateur grandeur nature est une occasion de regarder, d’observer la relation entre  le mangeur et les aliments proposés (simples, de saison, bruts, locaux, ...)</a:t>
            </a:r>
          </a:p>
          <a:p>
            <a:pPr marL="0" indent="0">
              <a:buNone/>
            </a:pPr>
            <a:r>
              <a:rPr lang="fr-FR" sz="2000" dirty="0"/>
              <a:t>De cette expérience restent de vraies interrogations: comment rapprocher l'aliment et le mangeur (blettes, tomates, aubergines, chou, … </a:t>
            </a:r>
          </a:p>
          <a:p>
            <a:r>
              <a:rPr lang="fr-FR" sz="1900" dirty="0"/>
              <a:t>Comment faire accepter, aimer les légumes?</a:t>
            </a:r>
          </a:p>
          <a:p>
            <a:r>
              <a:rPr lang="fr-FR" sz="1900" dirty="0"/>
              <a:t>Comment favoriser les liens ?</a:t>
            </a:r>
          </a:p>
          <a:p>
            <a:r>
              <a:rPr lang="fr-FR" sz="1900" dirty="0"/>
              <a:t>Comment accueillir le public et l accompagner de façon plus global?</a:t>
            </a:r>
          </a:p>
          <a:p>
            <a:endParaRPr lang="fr-FR" b="0" dirty="0">
              <a:solidFill>
                <a:schemeClr val="accent1">
                  <a:lumMod val="75000"/>
                </a:schemeClr>
              </a:solidFill>
            </a:endParaRPr>
          </a:p>
          <a:p>
            <a:endParaRPr lang="fr-FR" b="0" dirty="0">
              <a:solidFill>
                <a:schemeClr val="accent1">
                  <a:lumMod val="75000"/>
                </a:schemeClr>
              </a:solidFill>
            </a:endParaRPr>
          </a:p>
          <a:p>
            <a:pPr marL="0" indent="0">
              <a:buNone/>
            </a:pPr>
            <a:endParaRPr lang="fr-FR" b="0" dirty="0">
              <a:solidFill>
                <a:schemeClr val="accent1">
                  <a:lumMod val="75000"/>
                </a:schemeClr>
              </a:solidFill>
            </a:endParaRPr>
          </a:p>
        </p:txBody>
      </p:sp>
      <p:sp>
        <p:nvSpPr>
          <p:cNvPr id="4" name="Espace réservé de la date 3"/>
          <p:cNvSpPr>
            <a:spLocks noGrp="1"/>
          </p:cNvSpPr>
          <p:nvPr>
            <p:ph type="dt" sz="half" idx="2"/>
          </p:nvPr>
        </p:nvSpPr>
        <p:spPr/>
        <p:txBody>
          <a:bodyPr/>
          <a:lstStyle/>
          <a:p>
            <a:r>
              <a:rPr lang="fr-FR">
                <a:solidFill>
                  <a:prstClr val="black"/>
                </a:solidFill>
                <a:latin typeface="Calibri" panose="020F0502020204030204"/>
              </a:rPr>
              <a:t>13/10/2022</a:t>
            </a:r>
          </a:p>
        </p:txBody>
      </p:sp>
      <p:sp>
        <p:nvSpPr>
          <p:cNvPr id="5" name="Espace réservé du pied de page 4"/>
          <p:cNvSpPr>
            <a:spLocks noGrp="1"/>
          </p:cNvSpPr>
          <p:nvPr>
            <p:ph type="ftr" sz="quarter" idx="3"/>
          </p:nvPr>
        </p:nvSpPr>
        <p:spPr/>
        <p:txBody>
          <a:bodyPr/>
          <a:lstStyle/>
          <a:p>
            <a:r>
              <a:rPr lang="fr-FR">
                <a:solidFill>
                  <a:prstClr val="black"/>
                </a:solidFill>
                <a:latin typeface="Calibri" panose="020F0502020204030204"/>
              </a:rPr>
              <a:t>SRAE - ANEGJ - Pommes et Sens</a:t>
            </a:r>
          </a:p>
        </p:txBody>
      </p:sp>
      <p:pic>
        <p:nvPicPr>
          <p:cNvPr id="13" name="Image 12">
            <a:extLst>
              <a:ext uri="{FF2B5EF4-FFF2-40B4-BE49-F238E27FC236}">
                <a16:creationId xmlns:a16="http://schemas.microsoft.com/office/drawing/2014/main" id="{9E7B1319-AFDB-C664-1EBD-80754B205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635" y="3140969"/>
            <a:ext cx="6069888" cy="3548870"/>
          </a:xfrm>
          <a:prstGeom prst="rect">
            <a:avLst/>
          </a:prstGeom>
        </p:spPr>
      </p:pic>
    </p:spTree>
    <p:extLst>
      <p:ext uri="{BB962C8B-B14F-4D97-AF65-F5344CB8AC3E}">
        <p14:creationId xmlns:p14="http://schemas.microsoft.com/office/powerpoint/2010/main" val="1535243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4294967295"/>
          </p:nvPr>
        </p:nvSpPr>
        <p:spPr>
          <a:xfrm>
            <a:off x="1932938" y="475281"/>
            <a:ext cx="8591046" cy="2895505"/>
          </a:xfrm>
        </p:spPr>
        <p:txBody>
          <a:bodyPr>
            <a:normAutofit lnSpcReduction="10000"/>
          </a:bodyPr>
          <a:lstStyle/>
          <a:p>
            <a:pPr marL="0" indent="0">
              <a:buNone/>
            </a:pPr>
            <a:r>
              <a:rPr lang="fr-FR" dirty="0"/>
              <a:t> </a:t>
            </a:r>
            <a:r>
              <a:rPr lang="fr-FR" b="1" dirty="0">
                <a:ea typeface="Calibri" panose="020F0502020204030204" pitchFamily="34" charset="0"/>
              </a:rPr>
              <a:t> Nantes Paysages nourriciers: constats</a:t>
            </a:r>
            <a:endParaRPr lang="fr-FR" sz="2000" dirty="0">
              <a:ea typeface="Calibri" panose="020F0502020204030204" pitchFamily="34" charset="0"/>
            </a:endParaRPr>
          </a:p>
          <a:p>
            <a:pPr marL="0" indent="0">
              <a:buNone/>
            </a:pPr>
            <a:r>
              <a:rPr lang="fr-FR" sz="1800" dirty="0">
                <a:ea typeface="Calibri" panose="020F0502020204030204" pitchFamily="34" charset="0"/>
              </a:rPr>
              <a:t>2 ½ journée de formation sur l’approche sensorielle ont été réalisées en 2021</a:t>
            </a:r>
          </a:p>
          <a:p>
            <a:r>
              <a:rPr lang="fr-FR" sz="2000" dirty="0"/>
              <a:t>Pour le mangeur, il est plus facile de me servir que de prendre ce que l’on me donne (déchet)</a:t>
            </a:r>
          </a:p>
          <a:p>
            <a:r>
              <a:rPr lang="fr-FR" sz="2000" dirty="0"/>
              <a:t>Voir les lieux de production d’où viennent les légumes</a:t>
            </a:r>
          </a:p>
          <a:p>
            <a:r>
              <a:rPr lang="fr-FR" sz="2000" dirty="0"/>
              <a:t>La cueillette sur place, génère moins de frustration</a:t>
            </a:r>
          </a:p>
          <a:p>
            <a:r>
              <a:rPr lang="fr-FR" sz="2000" dirty="0"/>
              <a:t>Faire gouter </a:t>
            </a:r>
          </a:p>
          <a:p>
            <a:r>
              <a:rPr lang="fr-FR" sz="2000" dirty="0"/>
              <a:t>Donner envie en cuisinant… </a:t>
            </a:r>
          </a:p>
          <a:p>
            <a:endParaRPr lang="fr-FR" sz="2000" dirty="0"/>
          </a:p>
          <a:p>
            <a:pPr marL="0" indent="0">
              <a:buNone/>
            </a:pPr>
            <a:endParaRPr lang="fr-FR" sz="2000" dirty="0"/>
          </a:p>
          <a:p>
            <a:endParaRPr lang="fr-FR" b="0" dirty="0">
              <a:solidFill>
                <a:schemeClr val="accent1">
                  <a:lumMod val="75000"/>
                </a:schemeClr>
              </a:solidFill>
            </a:endParaRPr>
          </a:p>
          <a:p>
            <a:endParaRPr lang="fr-FR" b="0" dirty="0">
              <a:solidFill>
                <a:schemeClr val="accent1">
                  <a:lumMod val="75000"/>
                </a:schemeClr>
              </a:solidFill>
            </a:endParaRPr>
          </a:p>
          <a:p>
            <a:endParaRPr lang="fr-FR" b="0" dirty="0">
              <a:solidFill>
                <a:schemeClr val="accent1">
                  <a:lumMod val="75000"/>
                </a:schemeClr>
              </a:solidFill>
            </a:endParaRPr>
          </a:p>
        </p:txBody>
      </p:sp>
      <p:sp>
        <p:nvSpPr>
          <p:cNvPr id="4" name="Espace réservé de la date 3"/>
          <p:cNvSpPr>
            <a:spLocks noGrp="1"/>
          </p:cNvSpPr>
          <p:nvPr>
            <p:ph type="dt" sz="half" idx="2"/>
          </p:nvPr>
        </p:nvSpPr>
        <p:spPr/>
        <p:txBody>
          <a:bodyPr/>
          <a:lstStyle/>
          <a:p>
            <a:r>
              <a:rPr lang="fr-FR">
                <a:solidFill>
                  <a:prstClr val="black"/>
                </a:solidFill>
                <a:latin typeface="Calibri" panose="020F0502020204030204"/>
              </a:rPr>
              <a:t>13/10/2022</a:t>
            </a:r>
          </a:p>
        </p:txBody>
      </p:sp>
      <p:sp>
        <p:nvSpPr>
          <p:cNvPr id="5" name="Espace réservé du pied de page 4"/>
          <p:cNvSpPr>
            <a:spLocks noGrp="1"/>
          </p:cNvSpPr>
          <p:nvPr>
            <p:ph type="ftr" sz="quarter" idx="3"/>
          </p:nvPr>
        </p:nvSpPr>
        <p:spPr/>
        <p:txBody>
          <a:bodyPr/>
          <a:lstStyle/>
          <a:p>
            <a:r>
              <a:rPr lang="fr-FR">
                <a:solidFill>
                  <a:prstClr val="black"/>
                </a:solidFill>
                <a:latin typeface="Calibri" panose="020F0502020204030204"/>
              </a:rPr>
              <a:t>SRAE - ANEGJ - Pommes et Sens</a:t>
            </a:r>
          </a:p>
        </p:txBody>
      </p:sp>
      <p:pic>
        <p:nvPicPr>
          <p:cNvPr id="3" name="Image 2">
            <a:extLst>
              <a:ext uri="{FF2B5EF4-FFF2-40B4-BE49-F238E27FC236}">
                <a16:creationId xmlns:a16="http://schemas.microsoft.com/office/drawing/2014/main" id="{1E06F166-7661-33A3-859E-04EC26A5BD11}"/>
              </a:ext>
            </a:extLst>
          </p:cNvPr>
          <p:cNvPicPr>
            <a:picLocks noChangeAspect="1"/>
          </p:cNvPicPr>
          <p:nvPr/>
        </p:nvPicPr>
        <p:blipFill>
          <a:blip r:embed="rId3"/>
          <a:stretch>
            <a:fillRect/>
          </a:stretch>
        </p:blipFill>
        <p:spPr>
          <a:xfrm>
            <a:off x="3647729" y="3280485"/>
            <a:ext cx="5458818" cy="3070585"/>
          </a:xfrm>
          <a:prstGeom prst="rect">
            <a:avLst/>
          </a:prstGeom>
        </p:spPr>
      </p:pic>
    </p:spTree>
    <p:extLst>
      <p:ext uri="{BB962C8B-B14F-4D97-AF65-F5344CB8AC3E}">
        <p14:creationId xmlns:p14="http://schemas.microsoft.com/office/powerpoint/2010/main" val="2753464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mettre en place l’éducation au goût pour soutenir les activités des pat</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2715068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p:cNvPicPr>
            <a:picLocks noChangeAspect="1"/>
          </p:cNvPicPr>
          <p:nvPr/>
        </p:nvPicPr>
        <p:blipFill rotWithShape="1">
          <a:blip r:embed="rId3" cstate="screen">
            <a:extLst>
              <a:ext uri="{28A0092B-C50C-407E-A947-70E740481C1C}">
                <a14:useLocalDpi xmlns:a14="http://schemas.microsoft.com/office/drawing/2010/main" val="0"/>
              </a:ext>
            </a:extLst>
          </a:blip>
          <a:srcRect l="2514" t="6887" r="21222" b="-385"/>
          <a:stretch/>
        </p:blipFill>
        <p:spPr>
          <a:xfrm>
            <a:off x="4871865" y="692696"/>
            <a:ext cx="1770875" cy="1874248"/>
          </a:xfrm>
          <a:prstGeom prst="rect">
            <a:avLst/>
          </a:prstGeom>
        </p:spPr>
      </p:pic>
      <p:cxnSp>
        <p:nvCxnSpPr>
          <p:cNvPr id="9" name="Connecteur droit avec flèche 8"/>
          <p:cNvCxnSpPr/>
          <p:nvPr/>
        </p:nvCxnSpPr>
        <p:spPr>
          <a:xfrm flipH="1">
            <a:off x="3647728" y="2132856"/>
            <a:ext cx="864096" cy="93610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7464152" y="2132856"/>
            <a:ext cx="648072" cy="64807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5159896" y="5445224"/>
            <a:ext cx="1872208"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6" name="Groupe 25"/>
          <p:cNvGrpSpPr/>
          <p:nvPr/>
        </p:nvGrpSpPr>
        <p:grpSpPr>
          <a:xfrm>
            <a:off x="4455887" y="2420889"/>
            <a:ext cx="3181977" cy="1887053"/>
            <a:chOff x="751759" y="1556792"/>
            <a:chExt cx="7666360" cy="4839381"/>
          </a:xfrm>
        </p:grpSpPr>
        <p:pic>
          <p:nvPicPr>
            <p:cNvPr id="27" name="Image 2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84168" y="1556792"/>
              <a:ext cx="2333951" cy="2410161"/>
            </a:xfrm>
            <a:prstGeom prst="rect">
              <a:avLst/>
            </a:prstGeom>
          </p:spPr>
        </p:pic>
        <p:pic>
          <p:nvPicPr>
            <p:cNvPr id="28" name="Image 2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907704" y="4005064"/>
              <a:ext cx="2543530" cy="2391109"/>
            </a:xfrm>
            <a:prstGeom prst="rect">
              <a:avLst/>
            </a:prstGeom>
          </p:spPr>
        </p:pic>
        <p:pic>
          <p:nvPicPr>
            <p:cNvPr id="29" name="Image 28"/>
            <p:cNvPicPr>
              <a:picLocks noChangeAspect="1"/>
            </p:cNvPicPr>
            <p:nvPr/>
          </p:nvPicPr>
          <p:blipFill rotWithShape="1">
            <a:blip r:embed="rId6" cstate="screen">
              <a:extLst>
                <a:ext uri="{28A0092B-C50C-407E-A947-70E740481C1C}">
                  <a14:useLocalDpi xmlns:a14="http://schemas.microsoft.com/office/drawing/2010/main" val="0"/>
                </a:ext>
              </a:extLst>
            </a:blip>
            <a:srcRect l="8438"/>
            <a:stretch/>
          </p:blipFill>
          <p:spPr>
            <a:xfrm>
              <a:off x="751759" y="1700808"/>
              <a:ext cx="2302741" cy="2353004"/>
            </a:xfrm>
            <a:prstGeom prst="rect">
              <a:avLst/>
            </a:prstGeom>
          </p:spPr>
        </p:pic>
        <p:pic>
          <p:nvPicPr>
            <p:cNvPr id="30" name="Image 29"/>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347864" y="1700808"/>
              <a:ext cx="2305372" cy="2314898"/>
            </a:xfrm>
            <a:prstGeom prst="rect">
              <a:avLst/>
            </a:prstGeom>
          </p:spPr>
        </p:pic>
        <p:pic>
          <p:nvPicPr>
            <p:cNvPr id="31" name="Image 30"/>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644008" y="4077072"/>
              <a:ext cx="2362530" cy="2286319"/>
            </a:xfrm>
            <a:prstGeom prst="rect">
              <a:avLst/>
            </a:prstGeom>
          </p:spPr>
        </p:pic>
      </p:grpSp>
      <p:sp>
        <p:nvSpPr>
          <p:cNvPr id="21" name="Rectangle 20"/>
          <p:cNvSpPr/>
          <p:nvPr/>
        </p:nvSpPr>
        <p:spPr>
          <a:xfrm>
            <a:off x="2135560" y="3284985"/>
            <a:ext cx="2232248" cy="646331"/>
          </a:xfrm>
          <a:prstGeom prst="rect">
            <a:avLst/>
          </a:prstGeom>
        </p:spPr>
        <p:txBody>
          <a:bodyPr wrap="square">
            <a:spAutoFit/>
          </a:bodyPr>
          <a:lstStyle/>
          <a:p>
            <a:r>
              <a:rPr lang="fr-FR" b="1" dirty="0">
                <a:solidFill>
                  <a:srgbClr val="D2D2D2">
                    <a:lumMod val="50000"/>
                  </a:srgbClr>
                </a:solidFill>
                <a:latin typeface="Arial" panose="020B0604020202020204" pitchFamily="34" charset="0"/>
                <a:cs typeface="Arial" panose="020B0604020202020204" pitchFamily="34" charset="0"/>
              </a:rPr>
              <a:t>ENVIRONNEMENT DU MANGEUR</a:t>
            </a:r>
          </a:p>
        </p:txBody>
      </p:sp>
      <p:sp>
        <p:nvSpPr>
          <p:cNvPr id="23" name="Rectangle 22"/>
          <p:cNvSpPr/>
          <p:nvPr/>
        </p:nvSpPr>
        <p:spPr>
          <a:xfrm>
            <a:off x="8760296" y="6093296"/>
            <a:ext cx="1440160" cy="341632"/>
          </a:xfrm>
          <a:prstGeom prst="rect">
            <a:avLst/>
          </a:prstGeom>
        </p:spPr>
        <p:txBody>
          <a:bodyPr wrap="square">
            <a:spAutoFit/>
          </a:bodyPr>
          <a:lstStyle/>
          <a:p>
            <a:pPr defTabSz="814371">
              <a:lnSpc>
                <a:spcPct val="90000"/>
              </a:lnSpc>
              <a:defRPr/>
            </a:pPr>
            <a:r>
              <a:rPr lang="fr-FR" b="1" dirty="0">
                <a:solidFill>
                  <a:srgbClr val="696969"/>
                </a:solidFill>
                <a:latin typeface="Arial" panose="020B0604020202020204" pitchFamily="34" charset="0"/>
                <a:cs typeface="Arial" panose="020B0604020202020204" pitchFamily="34" charset="0"/>
              </a:rPr>
              <a:t>MANGEUR</a:t>
            </a:r>
          </a:p>
        </p:txBody>
      </p:sp>
      <p:sp>
        <p:nvSpPr>
          <p:cNvPr id="24" name="Rectangle 23"/>
          <p:cNvSpPr/>
          <p:nvPr/>
        </p:nvSpPr>
        <p:spPr>
          <a:xfrm>
            <a:off x="6960096" y="1268760"/>
            <a:ext cx="1224136" cy="341632"/>
          </a:xfrm>
          <a:prstGeom prst="rect">
            <a:avLst/>
          </a:prstGeom>
        </p:spPr>
        <p:txBody>
          <a:bodyPr wrap="square">
            <a:spAutoFit/>
          </a:bodyPr>
          <a:lstStyle/>
          <a:p>
            <a:pPr defTabSz="814371">
              <a:lnSpc>
                <a:spcPct val="90000"/>
              </a:lnSpc>
              <a:defRPr/>
            </a:pPr>
            <a:r>
              <a:rPr lang="fr-FR" b="1" dirty="0">
                <a:solidFill>
                  <a:srgbClr val="D2D2D2">
                    <a:lumMod val="50000"/>
                  </a:srgbClr>
                </a:solidFill>
                <a:latin typeface="Arial" panose="020B0604020202020204" pitchFamily="34" charset="0"/>
                <a:cs typeface="Arial" panose="020B0604020202020204" pitchFamily="34" charset="0"/>
              </a:rPr>
              <a:t>ALIMENT</a:t>
            </a:r>
          </a:p>
        </p:txBody>
      </p:sp>
      <p:pic>
        <p:nvPicPr>
          <p:cNvPr id="32" name="Imag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2144" y="5589240"/>
            <a:ext cx="655832" cy="1125896"/>
          </a:xfrm>
          <a:prstGeom prst="rect">
            <a:avLst/>
          </a:prstGeom>
        </p:spPr>
      </p:pic>
      <p:pic>
        <p:nvPicPr>
          <p:cNvPr id="33" name="Image 32"/>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847528" y="2492897"/>
            <a:ext cx="1248594" cy="863057"/>
          </a:xfrm>
          <a:prstGeom prst="rect">
            <a:avLst/>
          </a:prstGeom>
        </p:spPr>
      </p:pic>
      <p:sp>
        <p:nvSpPr>
          <p:cNvPr id="2" name="Titre 1"/>
          <p:cNvSpPr>
            <a:spLocks noGrp="1"/>
          </p:cNvSpPr>
          <p:nvPr>
            <p:ph type="title"/>
          </p:nvPr>
        </p:nvSpPr>
        <p:spPr>
          <a:xfrm>
            <a:off x="1703512" y="260648"/>
            <a:ext cx="8784976" cy="1143000"/>
          </a:xfrm>
        </p:spPr>
        <p:txBody>
          <a:bodyPr/>
          <a:lstStyle/>
          <a:p>
            <a:r>
              <a:rPr lang="fr-FR"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L’éducation</a:t>
            </a:r>
            <a:r>
              <a:rPr lang="fr-FR" dirty="0"/>
              <a:t> </a:t>
            </a:r>
            <a:r>
              <a:rPr lang="fr-FR"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au goût existe dans de nombreuses actions ...</a:t>
            </a:r>
          </a:p>
        </p:txBody>
      </p:sp>
      <p:sp>
        <p:nvSpPr>
          <p:cNvPr id="4" name="Espace réservé de la date 3"/>
          <p:cNvSpPr>
            <a:spLocks noGrp="1"/>
          </p:cNvSpPr>
          <p:nvPr>
            <p:ph type="dt" sz="half" idx="2"/>
          </p:nvPr>
        </p:nvSpPr>
        <p:spPr/>
        <p:txBody>
          <a:bodyPr/>
          <a:lstStyle/>
          <a:p>
            <a:r>
              <a:rPr lang="fr-FR">
                <a:solidFill>
                  <a:prstClr val="black"/>
                </a:solidFill>
                <a:latin typeface="Calibri" panose="020F0502020204030204"/>
              </a:rPr>
              <a:t>13/10/2022</a:t>
            </a:r>
            <a:endParaRPr lang="fr-FR" dirty="0">
              <a:solidFill>
                <a:prstClr val="black"/>
              </a:solidFill>
              <a:latin typeface="Calibri" panose="020F0502020204030204"/>
            </a:endParaRPr>
          </a:p>
        </p:txBody>
      </p:sp>
      <p:sp>
        <p:nvSpPr>
          <p:cNvPr id="5" name="Espace réservé du pied de page 4"/>
          <p:cNvSpPr>
            <a:spLocks noGrp="1"/>
          </p:cNvSpPr>
          <p:nvPr>
            <p:ph type="ftr" sz="quarter" idx="3"/>
          </p:nvPr>
        </p:nvSpPr>
        <p:spPr/>
        <p:txBody>
          <a:bodyPr/>
          <a:lstStyle/>
          <a:p>
            <a:r>
              <a:rPr lang="fr-FR">
                <a:solidFill>
                  <a:prstClr val="black"/>
                </a:solidFill>
                <a:latin typeface="Calibri" panose="020F0502020204030204"/>
              </a:rPr>
              <a:t>SRAE - ANEGJ - Pommes et Sens</a:t>
            </a:r>
            <a:endParaRPr lang="fr-FR" dirty="0">
              <a:solidFill>
                <a:prstClr val="black"/>
              </a:solidFill>
              <a:latin typeface="Calibri" panose="020F0502020204030204"/>
            </a:endParaRPr>
          </a:p>
        </p:txBody>
      </p:sp>
      <p:pic>
        <p:nvPicPr>
          <p:cNvPr id="34" name="Image 33"/>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847528" y="4005064"/>
            <a:ext cx="3239344" cy="2368770"/>
          </a:xfrm>
          <a:prstGeom prst="rect">
            <a:avLst/>
          </a:prstGeom>
        </p:spPr>
      </p:pic>
      <p:pic>
        <p:nvPicPr>
          <p:cNvPr id="35" name="Image 34"/>
          <p:cNvPicPr>
            <a:picLocks noChangeAspect="1"/>
          </p:cNvPicPr>
          <p:nvPr/>
        </p:nvPicPr>
        <p:blipFill rotWithShape="1">
          <a:blip r:embed="rId12">
            <a:extLst>
              <a:ext uri="{28A0092B-C50C-407E-A947-70E740481C1C}">
                <a14:useLocalDpi xmlns:a14="http://schemas.microsoft.com/office/drawing/2010/main" val="0"/>
              </a:ext>
            </a:extLst>
          </a:blip>
          <a:srcRect l="9833"/>
          <a:stretch/>
        </p:blipFill>
        <p:spPr>
          <a:xfrm>
            <a:off x="8256240" y="2420888"/>
            <a:ext cx="1888162" cy="3218946"/>
          </a:xfrm>
          <a:prstGeom prst="rect">
            <a:avLst/>
          </a:prstGeom>
        </p:spPr>
      </p:pic>
    </p:spTree>
    <p:extLst>
      <p:ext uri="{BB962C8B-B14F-4D97-AF65-F5344CB8AC3E}">
        <p14:creationId xmlns:p14="http://schemas.microsoft.com/office/powerpoint/2010/main" val="1527578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Comment faire ?</a:t>
            </a:r>
          </a:p>
        </p:txBody>
      </p:sp>
      <p:sp>
        <p:nvSpPr>
          <p:cNvPr id="3" name="Espace réservé de la date 2"/>
          <p:cNvSpPr>
            <a:spLocks noGrp="1"/>
          </p:cNvSpPr>
          <p:nvPr>
            <p:ph type="dt" sz="half" idx="2"/>
          </p:nvPr>
        </p:nvSpPr>
        <p:spPr/>
        <p:txBody>
          <a:bodyPr/>
          <a:lstStyle/>
          <a:p>
            <a:r>
              <a:rPr lang="fr-FR">
                <a:solidFill>
                  <a:prstClr val="black"/>
                </a:solidFill>
                <a:latin typeface="Calibri" panose="020F0502020204030204"/>
              </a:rPr>
              <a:t>13/10/2022</a:t>
            </a:r>
          </a:p>
        </p:txBody>
      </p:sp>
      <p:sp>
        <p:nvSpPr>
          <p:cNvPr id="4" name="Espace réservé du pied de page 3"/>
          <p:cNvSpPr>
            <a:spLocks noGrp="1"/>
          </p:cNvSpPr>
          <p:nvPr>
            <p:ph type="ftr" sz="quarter" idx="3"/>
          </p:nvPr>
        </p:nvSpPr>
        <p:spPr/>
        <p:txBody>
          <a:bodyPr/>
          <a:lstStyle/>
          <a:p>
            <a:r>
              <a:rPr lang="fr-FR">
                <a:solidFill>
                  <a:prstClr val="black"/>
                </a:solidFill>
                <a:latin typeface="Calibri" panose="020F0502020204030204"/>
              </a:rPr>
              <a:t>SRAE - ANEGJ - Pommes et Sens</a:t>
            </a:r>
          </a:p>
        </p:txBody>
      </p:sp>
      <p:sp>
        <p:nvSpPr>
          <p:cNvPr id="5" name="Text Box 15"/>
          <p:cNvSpPr txBox="1">
            <a:spLocks noChangeArrowheads="1"/>
          </p:cNvSpPr>
          <p:nvPr/>
        </p:nvSpPr>
        <p:spPr bwMode="auto">
          <a:xfrm>
            <a:off x="1991544" y="836712"/>
            <a:ext cx="8424936" cy="560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fontAlgn="base">
              <a:spcBef>
                <a:spcPct val="20000"/>
              </a:spcBef>
              <a:spcAft>
                <a:spcPct val="0"/>
              </a:spcAft>
              <a:buClr>
                <a:srgbClr val="F2A0B0"/>
              </a:buClr>
            </a:pPr>
            <a:r>
              <a:rPr lang="fr-FR" altLang="fr-FR" sz="1846" b="1" dirty="0">
                <a:solidFill>
                  <a:prstClr val="black"/>
                </a:solidFill>
                <a:latin typeface="Calibri" pitchFamily="34" charset="0"/>
              </a:rPr>
              <a:t>L’éducation au goût existe déjà dans les collectivités ... Le  rôle des éducateurs du goût est de l’organiser et de l’appuyer sur l’échange, le faire ensemble, la convivialité, ingrédients essentiels à sa réussite !</a:t>
            </a:r>
          </a:p>
          <a:p>
            <a:pPr marL="0" lvl="1" fontAlgn="base">
              <a:spcBef>
                <a:spcPct val="20000"/>
              </a:spcBef>
              <a:spcAft>
                <a:spcPct val="0"/>
              </a:spcAft>
              <a:buClr>
                <a:srgbClr val="F2A0B0"/>
              </a:buClr>
            </a:pPr>
            <a:endParaRPr lang="fr-FR" altLang="fr-FR" sz="1846" b="1" dirty="0">
              <a:solidFill>
                <a:prstClr val="black"/>
              </a:solidFill>
              <a:latin typeface="Calibri" pitchFamily="34" charset="0"/>
            </a:endParaRPr>
          </a:p>
          <a:p>
            <a:pPr marL="0" lvl="1" fontAlgn="base">
              <a:spcBef>
                <a:spcPct val="20000"/>
              </a:spcBef>
              <a:spcAft>
                <a:spcPct val="0"/>
              </a:spcAft>
              <a:buClr>
                <a:srgbClr val="F2A0B0"/>
              </a:buClr>
            </a:pPr>
            <a:r>
              <a:rPr lang="fr-FR" altLang="fr-FR" sz="1846" b="1" dirty="0">
                <a:solidFill>
                  <a:prstClr val="black"/>
                </a:solidFill>
                <a:latin typeface="Calibri" pitchFamily="34" charset="0"/>
              </a:rPr>
              <a:t>Côté mangeur : ... </a:t>
            </a:r>
          </a:p>
          <a:p>
            <a:pPr marL="685817" lvl="1" indent="-263776">
              <a:buFont typeface="Arial" panose="020B0604020202020204" pitchFamily="34" charset="0"/>
              <a:buChar char="•"/>
            </a:pPr>
            <a:r>
              <a:rPr lang="fr-FR" altLang="fr-FR" sz="1600" b="1" dirty="0">
                <a:solidFill>
                  <a:prstClr val="black"/>
                </a:solidFill>
                <a:latin typeface="Calibri" panose="020F0502020204030204"/>
              </a:rPr>
              <a:t>Animer des ateliers sensoriels, ateliers culinaires, contes gourmands, visite de ferme et métier de bouche </a:t>
            </a:r>
            <a:r>
              <a:rPr lang="fr-FR" altLang="fr-FR" sz="1600" dirty="0">
                <a:solidFill>
                  <a:prstClr val="black"/>
                </a:solidFill>
                <a:latin typeface="Calibri" panose="020F0502020204030204"/>
              </a:rPr>
              <a:t>... pour développer la curiosité et le plaisir de manger chez le mangeur (dont le professionnel)</a:t>
            </a:r>
          </a:p>
          <a:p>
            <a:pPr marL="685817" lvl="1" indent="-263776" fontAlgn="base">
              <a:spcBef>
                <a:spcPct val="20000"/>
              </a:spcBef>
              <a:spcAft>
                <a:spcPct val="0"/>
              </a:spcAft>
              <a:buClr>
                <a:srgbClr val="F2A0B0"/>
              </a:buClr>
              <a:buFont typeface="Arial" panose="020B0604020202020204" pitchFamily="34" charset="0"/>
              <a:buChar char="•"/>
            </a:pPr>
            <a:endParaRPr lang="fr-FR" altLang="fr-FR" sz="1600" b="1" dirty="0">
              <a:solidFill>
                <a:prstClr val="black"/>
              </a:solidFill>
              <a:latin typeface="Calibri" panose="020F0502020204030204"/>
            </a:endParaRPr>
          </a:p>
          <a:p>
            <a:pPr marL="0" lvl="1" fontAlgn="base">
              <a:spcBef>
                <a:spcPct val="20000"/>
              </a:spcBef>
              <a:spcAft>
                <a:spcPct val="0"/>
              </a:spcAft>
              <a:buClr>
                <a:srgbClr val="F2A0B0"/>
              </a:buClr>
            </a:pPr>
            <a:r>
              <a:rPr lang="fr-FR" altLang="fr-FR" sz="1846" b="1" dirty="0">
                <a:solidFill>
                  <a:prstClr val="black"/>
                </a:solidFill>
                <a:latin typeface="Calibri" pitchFamily="34" charset="0"/>
              </a:rPr>
              <a:t>Côté aliment : </a:t>
            </a:r>
          </a:p>
          <a:p>
            <a:pPr marL="685817" lvl="1" indent="-263776" fontAlgn="base">
              <a:spcBef>
                <a:spcPct val="20000"/>
              </a:spcBef>
              <a:spcAft>
                <a:spcPct val="0"/>
              </a:spcAft>
              <a:buClr>
                <a:srgbClr val="F2A0B0"/>
              </a:buClr>
              <a:buFont typeface="Arial" panose="020B0604020202020204" pitchFamily="34" charset="0"/>
              <a:buChar char="•"/>
            </a:pPr>
            <a:r>
              <a:rPr lang="fr-FR" altLang="fr-FR" sz="1600" b="1" dirty="0">
                <a:solidFill>
                  <a:prstClr val="black"/>
                </a:solidFill>
                <a:latin typeface="Calibri" panose="020F0502020204030204"/>
              </a:rPr>
              <a:t>Connaitre les caractéristiques sensorielles des aliments .</a:t>
            </a:r>
            <a:r>
              <a:rPr lang="fr-FR" altLang="fr-FR" sz="1600" dirty="0">
                <a:solidFill>
                  <a:prstClr val="black"/>
                </a:solidFill>
                <a:latin typeface="Calibri" panose="020F0502020204030204"/>
              </a:rPr>
              <a:t>... Pour les valoriser auprès des mangeurs</a:t>
            </a:r>
            <a:endParaRPr lang="fr-FR" altLang="fr-FR" sz="1846" dirty="0">
              <a:solidFill>
                <a:prstClr val="black"/>
              </a:solidFill>
              <a:latin typeface="Calibri" pitchFamily="34" charset="0"/>
            </a:endParaRPr>
          </a:p>
          <a:p>
            <a:pPr marL="0" lvl="1" fontAlgn="base">
              <a:spcBef>
                <a:spcPct val="20000"/>
              </a:spcBef>
              <a:spcAft>
                <a:spcPct val="0"/>
              </a:spcAft>
              <a:buClr>
                <a:srgbClr val="F2A0B0"/>
              </a:buClr>
            </a:pPr>
            <a:r>
              <a:rPr lang="fr-FR" altLang="fr-FR" sz="1846" b="1" dirty="0">
                <a:solidFill>
                  <a:prstClr val="black"/>
                </a:solidFill>
                <a:latin typeface="Calibri" pitchFamily="34" charset="0"/>
              </a:rPr>
              <a:t>Côté environnement du mangeur : </a:t>
            </a:r>
          </a:p>
          <a:p>
            <a:pPr marL="685817" lvl="1" indent="-263776">
              <a:buFont typeface="Arial" panose="020B0604020202020204" pitchFamily="34" charset="0"/>
              <a:buChar char="•"/>
            </a:pPr>
            <a:r>
              <a:rPr lang="fr-FR" altLang="fr-FR" sz="1600" b="1" dirty="0">
                <a:solidFill>
                  <a:prstClr val="black"/>
                </a:solidFill>
                <a:latin typeface="Calibri" panose="020F0502020204030204"/>
              </a:rPr>
              <a:t>Former et accompagner les professionnels ... </a:t>
            </a:r>
            <a:r>
              <a:rPr lang="fr-FR" altLang="fr-FR" sz="1600" dirty="0">
                <a:solidFill>
                  <a:prstClr val="black"/>
                </a:solidFill>
                <a:latin typeface="Calibri" panose="020F0502020204030204"/>
              </a:rPr>
              <a:t>pour développer des compétences favorisant la découverte des aliments, le plaisir de manger et la convivialité chez le jeune</a:t>
            </a:r>
          </a:p>
          <a:p>
            <a:pPr marL="685817" lvl="1" indent="-263776">
              <a:buFont typeface="Arial" panose="020B0604020202020204" pitchFamily="34" charset="0"/>
              <a:buChar char="•"/>
            </a:pPr>
            <a:r>
              <a:rPr lang="fr-FR" altLang="fr-FR" sz="1600" b="1" dirty="0">
                <a:solidFill>
                  <a:prstClr val="black"/>
                </a:solidFill>
                <a:latin typeface="Calibri" panose="020F0502020204030204"/>
              </a:rPr>
              <a:t>Construire </a:t>
            </a:r>
            <a:r>
              <a:rPr lang="fr-FR" altLang="fr-FR" sz="1600" dirty="0">
                <a:solidFill>
                  <a:prstClr val="black"/>
                </a:solidFill>
                <a:latin typeface="Calibri" panose="020F0502020204030204"/>
              </a:rPr>
              <a:t>le projet éducatif alimentaire avec les professionnels, en prenant soin de ce qu’ils font</a:t>
            </a:r>
          </a:p>
          <a:p>
            <a:pPr marL="685817" lvl="1" indent="-263776">
              <a:buFont typeface="Arial" panose="020B0604020202020204" pitchFamily="34" charset="0"/>
              <a:buChar char="•"/>
            </a:pPr>
            <a:r>
              <a:rPr lang="fr-FR" altLang="fr-FR" sz="1600" b="1" dirty="0">
                <a:solidFill>
                  <a:prstClr val="black"/>
                </a:solidFill>
                <a:latin typeface="Calibri" panose="020F0502020204030204"/>
              </a:rPr>
              <a:t>Recenser les partenaires </a:t>
            </a:r>
            <a:r>
              <a:rPr lang="fr-FR" altLang="fr-FR" sz="1600" dirty="0">
                <a:solidFill>
                  <a:prstClr val="black"/>
                </a:solidFill>
                <a:latin typeface="Calibri" panose="020F0502020204030204"/>
              </a:rPr>
              <a:t>pouvant proposer des actions côté mangeur</a:t>
            </a:r>
          </a:p>
          <a:p>
            <a:pPr marL="685817" lvl="1" indent="-263776">
              <a:buClr>
                <a:srgbClr val="F2A0B0"/>
              </a:buClr>
              <a:buFont typeface="Arial" panose="020B0604020202020204" pitchFamily="34" charset="0"/>
              <a:buChar char="•"/>
            </a:pPr>
            <a:r>
              <a:rPr lang="fr-FR" sz="1600" b="1" dirty="0">
                <a:solidFill>
                  <a:prstClr val="black"/>
                </a:solidFill>
                <a:latin typeface="Calibri" panose="020F0502020204030204"/>
              </a:rPr>
              <a:t>Définir une vision commune et la partager ... </a:t>
            </a:r>
            <a:r>
              <a:rPr lang="fr-FR" sz="1600" dirty="0">
                <a:solidFill>
                  <a:prstClr val="black"/>
                </a:solidFill>
                <a:latin typeface="Calibri" panose="020F0502020204030204"/>
              </a:rPr>
              <a:t>Par des groupes de travail inter-direction pour échanger les pratiques et cultiver les valeurs associées à la vision</a:t>
            </a:r>
            <a:endParaRPr lang="fr-FR" altLang="fr-FR" sz="1600" dirty="0">
              <a:solidFill>
                <a:prstClr val="black"/>
              </a:solidFill>
              <a:latin typeface="Calibri" panose="020F0502020204030204"/>
            </a:endParaRPr>
          </a:p>
        </p:txBody>
      </p:sp>
    </p:spTree>
    <p:extLst>
      <p:ext uri="{BB962C8B-B14F-4D97-AF65-F5344CB8AC3E}">
        <p14:creationId xmlns:p14="http://schemas.microsoft.com/office/powerpoint/2010/main" val="282108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1524000" y="260648"/>
            <a:ext cx="9144000" cy="1143000"/>
          </a:xfrm>
          <a:prstGeom prst="rect">
            <a:avLst/>
          </a:prstGeom>
        </p:spPr>
        <p:txBody>
          <a:bodyPr/>
          <a:lstStyle/>
          <a:p>
            <a:r>
              <a:rPr lang="fr-FR"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Les essentiels : le projet éducatif alimentaire</a:t>
            </a:r>
          </a:p>
        </p:txBody>
      </p:sp>
      <p:sp>
        <p:nvSpPr>
          <p:cNvPr id="4" name="Espace réservé de la date 3"/>
          <p:cNvSpPr>
            <a:spLocks noGrp="1"/>
          </p:cNvSpPr>
          <p:nvPr>
            <p:ph type="dt" sz="half" idx="2"/>
          </p:nvPr>
        </p:nvSpPr>
        <p:spPr/>
        <p:txBody>
          <a:bodyPr/>
          <a:lstStyle/>
          <a:p>
            <a:r>
              <a:rPr lang="fr-FR">
                <a:solidFill>
                  <a:prstClr val="black"/>
                </a:solidFill>
                <a:latin typeface="Calibri" panose="020F0502020204030204"/>
              </a:rPr>
              <a:t>13/10/2022</a:t>
            </a:r>
          </a:p>
        </p:txBody>
      </p:sp>
      <p:sp>
        <p:nvSpPr>
          <p:cNvPr id="5" name="Espace réservé du pied de page 4"/>
          <p:cNvSpPr>
            <a:spLocks noGrp="1"/>
          </p:cNvSpPr>
          <p:nvPr>
            <p:ph type="ftr" sz="quarter" idx="3"/>
          </p:nvPr>
        </p:nvSpPr>
        <p:spPr/>
        <p:txBody>
          <a:bodyPr/>
          <a:lstStyle/>
          <a:p>
            <a:r>
              <a:rPr lang="fr-FR">
                <a:solidFill>
                  <a:prstClr val="black"/>
                </a:solidFill>
                <a:latin typeface="Calibri" panose="020F0502020204030204"/>
              </a:rPr>
              <a:t>SRAE - ANEGJ - Pommes et Sens</a:t>
            </a: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9833"/>
          <a:stretch/>
        </p:blipFill>
        <p:spPr>
          <a:xfrm>
            <a:off x="1524000" y="2365497"/>
            <a:ext cx="1960170" cy="3218946"/>
          </a:xfrm>
          <a:prstGeom prst="rect">
            <a:avLst/>
          </a:prstGeom>
        </p:spPr>
      </p:pic>
      <p:pic>
        <p:nvPicPr>
          <p:cNvPr id="2" name="Image 1"/>
          <p:cNvPicPr>
            <a:picLocks noChangeAspect="1"/>
          </p:cNvPicPr>
          <p:nvPr/>
        </p:nvPicPr>
        <p:blipFill rotWithShape="1">
          <a:blip r:embed="rId4" cstate="screen">
            <a:extLst>
              <a:ext uri="{28A0092B-C50C-407E-A947-70E740481C1C}">
                <a14:useLocalDpi xmlns:a14="http://schemas.microsoft.com/office/drawing/2010/main" val="0"/>
              </a:ext>
            </a:extLst>
          </a:blip>
          <a:srcRect r="16931"/>
          <a:stretch/>
        </p:blipFill>
        <p:spPr>
          <a:xfrm>
            <a:off x="7257366" y="1833746"/>
            <a:ext cx="3421932" cy="4095796"/>
          </a:xfrm>
          <a:prstGeom prst="rect">
            <a:avLst/>
          </a:prstGeom>
        </p:spPr>
      </p:pic>
      <p:pic>
        <p:nvPicPr>
          <p:cNvPr id="3" name="Image 2"/>
          <p:cNvPicPr>
            <a:picLocks noChangeAspect="1"/>
          </p:cNvPicPr>
          <p:nvPr/>
        </p:nvPicPr>
        <p:blipFill rotWithShape="1">
          <a:blip r:embed="rId5" cstate="screen">
            <a:extLst>
              <a:ext uri="{28A0092B-C50C-407E-A947-70E740481C1C}">
                <a14:useLocalDpi xmlns:a14="http://schemas.microsoft.com/office/drawing/2010/main" val="0"/>
              </a:ext>
            </a:extLst>
          </a:blip>
          <a:srcRect l="27725" t="23280" r="28466" b="22540"/>
          <a:stretch/>
        </p:blipFill>
        <p:spPr>
          <a:xfrm>
            <a:off x="4168403" y="2232561"/>
            <a:ext cx="2773347" cy="3429839"/>
          </a:xfrm>
          <a:prstGeom prst="rect">
            <a:avLst/>
          </a:prstGeom>
        </p:spPr>
      </p:pic>
    </p:spTree>
    <p:extLst>
      <p:ext uri="{BB962C8B-B14F-4D97-AF65-F5344CB8AC3E}">
        <p14:creationId xmlns:p14="http://schemas.microsoft.com/office/powerpoint/2010/main" val="190435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C5CFAB4B-9C44-4A4E-A36B-3BFC60DBEC02}"/>
              </a:ext>
            </a:extLst>
          </p:cNvPr>
          <p:cNvGrpSpPr/>
          <p:nvPr/>
        </p:nvGrpSpPr>
        <p:grpSpPr>
          <a:xfrm>
            <a:off x="2279576" y="908721"/>
            <a:ext cx="7380312" cy="4013045"/>
            <a:chOff x="0" y="114300"/>
            <a:chExt cx="12192000" cy="6629400"/>
          </a:xfrm>
        </p:grpSpPr>
        <p:pic>
          <p:nvPicPr>
            <p:cNvPr id="3" name="Image 2">
              <a:extLst>
                <a:ext uri="{FF2B5EF4-FFF2-40B4-BE49-F238E27FC236}">
                  <a16:creationId xmlns:a16="http://schemas.microsoft.com/office/drawing/2014/main" id="{A76827B1-53DE-4024-B369-06E7B22C289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4300"/>
              <a:ext cx="12192000" cy="6629400"/>
            </a:xfrm>
            <a:prstGeom prst="rect">
              <a:avLst/>
            </a:prstGeom>
          </p:spPr>
        </p:pic>
        <p:pic>
          <p:nvPicPr>
            <p:cNvPr id="4" name="Image 3">
              <a:extLst>
                <a:ext uri="{FF2B5EF4-FFF2-40B4-BE49-F238E27FC236}">
                  <a16:creationId xmlns:a16="http://schemas.microsoft.com/office/drawing/2014/main" id="{CBBC8734-70E1-4203-A01A-4CCC16DB7B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229" y="869099"/>
              <a:ext cx="1748324" cy="2062539"/>
            </a:xfrm>
            <a:prstGeom prst="rect">
              <a:avLst/>
            </a:prstGeom>
          </p:spPr>
        </p:pic>
        <p:pic>
          <p:nvPicPr>
            <p:cNvPr id="5" name="Image 4">
              <a:extLst>
                <a:ext uri="{FF2B5EF4-FFF2-40B4-BE49-F238E27FC236}">
                  <a16:creationId xmlns:a16="http://schemas.microsoft.com/office/drawing/2014/main" id="{5920A39E-B388-406A-B10C-ADFDDF0D68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4960" y="1094183"/>
              <a:ext cx="2037884" cy="2537443"/>
            </a:xfrm>
            <a:prstGeom prst="rect">
              <a:avLst/>
            </a:prstGeom>
          </p:spPr>
        </p:pic>
        <p:pic>
          <p:nvPicPr>
            <p:cNvPr id="6" name="Image 5">
              <a:extLst>
                <a:ext uri="{FF2B5EF4-FFF2-40B4-BE49-F238E27FC236}">
                  <a16:creationId xmlns:a16="http://schemas.microsoft.com/office/drawing/2014/main" id="{F77FF2B7-42B0-4347-8651-D507EC2210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1758" y="4118118"/>
              <a:ext cx="1604287" cy="2477065"/>
            </a:xfrm>
            <a:prstGeom prst="rect">
              <a:avLst/>
            </a:prstGeom>
          </p:spPr>
        </p:pic>
        <p:pic>
          <p:nvPicPr>
            <p:cNvPr id="7" name="Image 6">
              <a:extLst>
                <a:ext uri="{FF2B5EF4-FFF2-40B4-BE49-F238E27FC236}">
                  <a16:creationId xmlns:a16="http://schemas.microsoft.com/office/drawing/2014/main" id="{9BAEB769-7F01-4674-A9AA-E1FEBB8A25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4367" y="3247895"/>
              <a:ext cx="2220813" cy="2762527"/>
            </a:xfrm>
            <a:prstGeom prst="rect">
              <a:avLst/>
            </a:prstGeom>
          </p:spPr>
        </p:pic>
      </p:grpSp>
      <p:sp>
        <p:nvSpPr>
          <p:cNvPr id="11" name="Parchemin : vertical 10">
            <a:extLst>
              <a:ext uri="{FF2B5EF4-FFF2-40B4-BE49-F238E27FC236}">
                <a16:creationId xmlns:a16="http://schemas.microsoft.com/office/drawing/2014/main" id="{241EFC0C-6311-4D3F-B64A-28C552008A7A}"/>
              </a:ext>
            </a:extLst>
          </p:cNvPr>
          <p:cNvSpPr/>
          <p:nvPr/>
        </p:nvSpPr>
        <p:spPr>
          <a:xfrm>
            <a:off x="7464153" y="3933056"/>
            <a:ext cx="1162707" cy="833602"/>
          </a:xfrm>
          <a:prstGeom prst="verticalScroll">
            <a:avLst/>
          </a:prstGeom>
          <a:solidFill>
            <a:srgbClr val="C40000"/>
          </a:solidFill>
          <a:ln>
            <a:solidFill>
              <a:srgbClr val="C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prstClr val="white"/>
                </a:solidFill>
                <a:latin typeface="Calibri" panose="020F0502020204030204"/>
              </a:rPr>
              <a:t>Loi </a:t>
            </a:r>
          </a:p>
          <a:p>
            <a:pPr algn="ctr"/>
            <a:r>
              <a:rPr lang="fr-FR" sz="1350" dirty="0">
                <a:solidFill>
                  <a:prstClr val="white"/>
                </a:solidFill>
                <a:latin typeface="Calibri" panose="020F0502020204030204"/>
              </a:rPr>
              <a:t>EGALIM</a:t>
            </a:r>
          </a:p>
        </p:txBody>
      </p:sp>
      <p:sp>
        <p:nvSpPr>
          <p:cNvPr id="10" name="Rectangle 9">
            <a:extLst>
              <a:ext uri="{FF2B5EF4-FFF2-40B4-BE49-F238E27FC236}">
                <a16:creationId xmlns:a16="http://schemas.microsoft.com/office/drawing/2014/main" id="{D9DD1835-D308-42B4-AE77-E5A7735241E3}"/>
              </a:ext>
            </a:extLst>
          </p:cNvPr>
          <p:cNvSpPr/>
          <p:nvPr/>
        </p:nvSpPr>
        <p:spPr>
          <a:xfrm>
            <a:off x="1703512" y="260649"/>
            <a:ext cx="8474116" cy="692497"/>
          </a:xfrm>
          <a:prstGeom prst="rect">
            <a:avLst/>
          </a:prstGeom>
          <a:noFill/>
        </p:spPr>
        <p:txBody>
          <a:bodyPr wrap="none" lIns="68580" tIns="34290" rIns="68580" bIns="34290">
            <a:spAutoFit/>
          </a:bodyPr>
          <a:lstStyle/>
          <a:p>
            <a:pPr algn="ctr"/>
            <a:r>
              <a:rPr lang="fr-FR" sz="4050" dirty="0">
                <a:ln w="12700">
                  <a:solidFill>
                    <a:srgbClr val="666666">
                      <a:lumMod val="75000"/>
                    </a:srgbClr>
                  </a:solidFill>
                  <a:prstDash val="solid"/>
                </a:ln>
                <a:pattFill prst="dkUpDiag">
                  <a:fgClr>
                    <a:srgbClr val="666666"/>
                  </a:fgClr>
                  <a:bgClr>
                    <a:srgbClr val="666666">
                      <a:lumMod val="20000"/>
                      <a:lumOff val="80000"/>
                    </a:srgbClr>
                  </a:bgClr>
                </a:pattFill>
                <a:latin typeface="Comic Sans MS" panose="030F0702030302020204" pitchFamily="66" charset="0"/>
              </a:rPr>
              <a:t>EGA-PAT : Objectifs stratégiques</a:t>
            </a:r>
          </a:p>
        </p:txBody>
      </p:sp>
      <p:sp>
        <p:nvSpPr>
          <p:cNvPr id="14" name="Parchemin : vertical 13">
            <a:extLst>
              <a:ext uri="{FF2B5EF4-FFF2-40B4-BE49-F238E27FC236}">
                <a16:creationId xmlns:a16="http://schemas.microsoft.com/office/drawing/2014/main" id="{A1A608A3-73D1-45B6-A18C-A4EE2014071E}"/>
              </a:ext>
            </a:extLst>
          </p:cNvPr>
          <p:cNvSpPr/>
          <p:nvPr/>
        </p:nvSpPr>
        <p:spPr>
          <a:xfrm>
            <a:off x="3935761" y="4005065"/>
            <a:ext cx="1652111" cy="966623"/>
          </a:xfrm>
          <a:prstGeom prst="verticalScrol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b="1" dirty="0">
                <a:solidFill>
                  <a:prstClr val="white"/>
                </a:solidFill>
                <a:latin typeface="Calibri" panose="020F0502020204030204"/>
              </a:rPr>
              <a:t>Programme national de l’alimentation et de la nutrition</a:t>
            </a:r>
          </a:p>
        </p:txBody>
      </p:sp>
      <p:grpSp>
        <p:nvGrpSpPr>
          <p:cNvPr id="25" name="Groupe 24">
            <a:extLst>
              <a:ext uri="{FF2B5EF4-FFF2-40B4-BE49-F238E27FC236}">
                <a16:creationId xmlns:a16="http://schemas.microsoft.com/office/drawing/2014/main" id="{DD06B6CB-441C-4400-B102-66923537296C}"/>
              </a:ext>
            </a:extLst>
          </p:cNvPr>
          <p:cNvGrpSpPr/>
          <p:nvPr/>
        </p:nvGrpSpPr>
        <p:grpSpPr>
          <a:xfrm>
            <a:off x="3359696" y="1988841"/>
            <a:ext cx="811164" cy="1298981"/>
            <a:chOff x="1768944" y="3364028"/>
            <a:chExt cx="1081552" cy="1731974"/>
          </a:xfrm>
        </p:grpSpPr>
        <p:grpSp>
          <p:nvGrpSpPr>
            <p:cNvPr id="22" name="Groupe 21">
              <a:extLst>
                <a:ext uri="{FF2B5EF4-FFF2-40B4-BE49-F238E27FC236}">
                  <a16:creationId xmlns:a16="http://schemas.microsoft.com/office/drawing/2014/main" id="{6A93EA7B-5D08-46E8-9B85-29FF5A99AB72}"/>
                </a:ext>
              </a:extLst>
            </p:cNvPr>
            <p:cNvGrpSpPr/>
            <p:nvPr/>
          </p:nvGrpSpPr>
          <p:grpSpPr>
            <a:xfrm>
              <a:off x="1768944" y="3669283"/>
              <a:ext cx="1081552" cy="1426719"/>
              <a:chOff x="1768944" y="3669283"/>
              <a:chExt cx="1081552" cy="1426719"/>
            </a:xfrm>
          </p:grpSpPr>
          <p:pic>
            <p:nvPicPr>
              <p:cNvPr id="12" name="Image 11">
                <a:extLst>
                  <a:ext uri="{FF2B5EF4-FFF2-40B4-BE49-F238E27FC236}">
                    <a16:creationId xmlns:a16="http://schemas.microsoft.com/office/drawing/2014/main" id="{9A2D8D9A-1B2B-4C80-8399-2DDA239740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94296" y="4368439"/>
                <a:ext cx="242221" cy="242221"/>
              </a:xfrm>
              <a:prstGeom prst="rect">
                <a:avLst/>
              </a:prstGeom>
            </p:spPr>
          </p:pic>
          <p:grpSp>
            <p:nvGrpSpPr>
              <p:cNvPr id="21" name="Groupe 20">
                <a:extLst>
                  <a:ext uri="{FF2B5EF4-FFF2-40B4-BE49-F238E27FC236}">
                    <a16:creationId xmlns:a16="http://schemas.microsoft.com/office/drawing/2014/main" id="{5204CBE7-22A4-49B9-B5FA-400D81DB8CC0}"/>
                  </a:ext>
                </a:extLst>
              </p:cNvPr>
              <p:cNvGrpSpPr/>
              <p:nvPr/>
            </p:nvGrpSpPr>
            <p:grpSpPr>
              <a:xfrm>
                <a:off x="1768944" y="3669283"/>
                <a:ext cx="1081552" cy="1426719"/>
                <a:chOff x="1768944" y="3669283"/>
                <a:chExt cx="1081552" cy="1426719"/>
              </a:xfrm>
            </p:grpSpPr>
            <p:pic>
              <p:nvPicPr>
                <p:cNvPr id="8" name="Image 7">
                  <a:extLst>
                    <a:ext uri="{FF2B5EF4-FFF2-40B4-BE49-F238E27FC236}">
                      <a16:creationId xmlns:a16="http://schemas.microsoft.com/office/drawing/2014/main" id="{464AE974-0354-4A4A-A5F5-6B92F744407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16187" y="3910251"/>
                  <a:ext cx="548640" cy="371475"/>
                </a:xfrm>
                <a:prstGeom prst="rect">
                  <a:avLst/>
                </a:prstGeom>
              </p:spPr>
            </p:pic>
            <p:pic>
              <p:nvPicPr>
                <p:cNvPr id="16" name="Image 15">
                  <a:extLst>
                    <a:ext uri="{FF2B5EF4-FFF2-40B4-BE49-F238E27FC236}">
                      <a16:creationId xmlns:a16="http://schemas.microsoft.com/office/drawing/2014/main" id="{AD17C9DC-ABC0-4F08-9026-B00F96EC7EC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7694215">
                  <a:off x="2543175" y="3728800"/>
                  <a:ext cx="366838" cy="247804"/>
                </a:xfrm>
                <a:prstGeom prst="rect">
                  <a:avLst/>
                </a:prstGeom>
              </p:spPr>
            </p:pic>
            <p:pic>
              <p:nvPicPr>
                <p:cNvPr id="18" name="Image 17">
                  <a:extLst>
                    <a:ext uri="{FF2B5EF4-FFF2-40B4-BE49-F238E27FC236}">
                      <a16:creationId xmlns:a16="http://schemas.microsoft.com/office/drawing/2014/main" id="{AE6C0AA2-1AFE-4141-9BAB-899A6C60155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15406" y="4527641"/>
                  <a:ext cx="408328" cy="532783"/>
                </a:xfrm>
                <a:prstGeom prst="rect">
                  <a:avLst/>
                </a:prstGeom>
              </p:spPr>
            </p:pic>
            <p:pic>
              <p:nvPicPr>
                <p:cNvPr id="20" name="Image 19">
                  <a:extLst>
                    <a:ext uri="{FF2B5EF4-FFF2-40B4-BE49-F238E27FC236}">
                      <a16:creationId xmlns:a16="http://schemas.microsoft.com/office/drawing/2014/main" id="{79B24E48-65CD-43D0-9250-8367BC1B0C4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768944" y="4737672"/>
                  <a:ext cx="548640" cy="358330"/>
                </a:xfrm>
                <a:prstGeom prst="rect">
                  <a:avLst/>
                </a:prstGeom>
              </p:spPr>
            </p:pic>
          </p:grpSp>
        </p:grpSp>
        <p:pic>
          <p:nvPicPr>
            <p:cNvPr id="24" name="Image 23">
              <a:extLst>
                <a:ext uri="{FF2B5EF4-FFF2-40B4-BE49-F238E27FC236}">
                  <a16:creationId xmlns:a16="http://schemas.microsoft.com/office/drawing/2014/main" id="{36CB2D18-4B78-4332-9C0E-ADC10B841F0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036319" y="3364028"/>
              <a:ext cx="384840" cy="349362"/>
            </a:xfrm>
            <a:prstGeom prst="rect">
              <a:avLst/>
            </a:prstGeom>
          </p:spPr>
        </p:pic>
      </p:grpSp>
      <p:sp>
        <p:nvSpPr>
          <p:cNvPr id="2" name="ZoneTexte 1"/>
          <p:cNvSpPr txBox="1"/>
          <p:nvPr/>
        </p:nvSpPr>
        <p:spPr>
          <a:xfrm>
            <a:off x="1514422" y="5103675"/>
            <a:ext cx="8712968" cy="1200329"/>
          </a:xfrm>
          <a:prstGeom prst="rect">
            <a:avLst/>
          </a:prstGeom>
          <a:noFill/>
        </p:spPr>
        <p:txBody>
          <a:bodyPr wrap="square" rtlCol="0">
            <a:spAutoFit/>
          </a:bodyPr>
          <a:lstStyle/>
          <a:p>
            <a:pPr marL="171450" indent="-171450">
              <a:buFont typeface="Arial" panose="020B0604020202020204" pitchFamily="34" charset="0"/>
              <a:buChar char="•"/>
              <a:defRPr/>
            </a:pPr>
            <a:r>
              <a:rPr lang="fr-FR" dirty="0">
                <a:solidFill>
                  <a:prstClr val="black"/>
                </a:solidFill>
                <a:latin typeface="Calibri" panose="020F0502020204030204"/>
              </a:rPr>
              <a:t>Permettre aux habitants d’aller vers une alimentation favorable à la santé, accessible à tous et de proximité.</a:t>
            </a:r>
          </a:p>
          <a:p>
            <a:pPr marL="171450" indent="-171450">
              <a:buFont typeface="Arial" panose="020B0604020202020204" pitchFamily="34" charset="0"/>
              <a:buChar char="•"/>
              <a:defRPr/>
            </a:pPr>
            <a:r>
              <a:rPr lang="fr-FR" dirty="0">
                <a:solidFill>
                  <a:prstClr val="black"/>
                </a:solidFill>
                <a:latin typeface="Calibri" panose="020F0502020204030204"/>
              </a:rPr>
              <a:t>Introduire des aliments de proximité et/ou sous signe de qualité,  dans le panier de l’habitant et en restauration collective.</a:t>
            </a:r>
          </a:p>
        </p:txBody>
      </p:sp>
      <p:sp>
        <p:nvSpPr>
          <p:cNvPr id="9" name="Espace réservé de la date 8"/>
          <p:cNvSpPr>
            <a:spLocks noGrp="1"/>
          </p:cNvSpPr>
          <p:nvPr>
            <p:ph type="dt" sz="half" idx="2"/>
          </p:nvPr>
        </p:nvSpPr>
        <p:spPr>
          <a:xfrm>
            <a:off x="8904312" y="0"/>
            <a:ext cx="1619672" cy="384048"/>
          </a:xfrm>
        </p:spPr>
        <p:txBody>
          <a:bodyPr/>
          <a:lstStyle/>
          <a:p>
            <a:r>
              <a:rPr lang="fr-FR">
                <a:solidFill>
                  <a:prstClr val="black"/>
                </a:solidFill>
                <a:latin typeface="Calibri" panose="020F0502020204030204"/>
              </a:rPr>
              <a:t>13/10/2022</a:t>
            </a:r>
            <a:endParaRPr lang="en-US" dirty="0">
              <a:solidFill>
                <a:prstClr val="black"/>
              </a:solidFill>
              <a:latin typeface="Calibri" panose="020F0502020204030204"/>
            </a:endParaRPr>
          </a:p>
        </p:txBody>
      </p:sp>
      <p:sp>
        <p:nvSpPr>
          <p:cNvPr id="23" name="Espace réservé du pied de page 2"/>
          <p:cNvSpPr>
            <a:spLocks noGrp="1"/>
          </p:cNvSpPr>
          <p:nvPr>
            <p:ph type="ftr" sz="quarter" idx="4294967295"/>
          </p:nvPr>
        </p:nvSpPr>
        <p:spPr>
          <a:xfrm>
            <a:off x="8040216" y="0"/>
            <a:ext cx="1008112" cy="254124"/>
          </a:xfrm>
          <a:prstGeom prst="rect">
            <a:avLst/>
          </a:prstGeom>
        </p:spPr>
        <p:txBody>
          <a:bodyPr/>
          <a:lstStyle/>
          <a:p>
            <a:r>
              <a:rPr lang="fr-FR">
                <a:solidFill>
                  <a:prstClr val="black"/>
                </a:solidFill>
                <a:latin typeface="Calibri" panose="020F0502020204030204"/>
              </a:rPr>
              <a:t>SRAE - ANEGJ - Pommes et Sens</a:t>
            </a:r>
            <a:endParaRPr lang="fr-FR" dirty="0">
              <a:solidFill>
                <a:prstClr val="black"/>
              </a:solidFill>
              <a:latin typeface="Calibri" panose="020F0502020204030204"/>
            </a:endParaRPr>
          </a:p>
        </p:txBody>
      </p:sp>
      <p:pic>
        <p:nvPicPr>
          <p:cNvPr id="26" name="Image 25">
            <a:extLst>
              <a:ext uri="{FF2B5EF4-FFF2-40B4-BE49-F238E27FC236}">
                <a16:creationId xmlns:a16="http://schemas.microsoft.com/office/drawing/2014/main" id="{E546AA83-E5CB-4D14-B9D0-DF145C6F23F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542550" y="5805265"/>
            <a:ext cx="1124234" cy="859565"/>
          </a:xfrm>
          <a:prstGeom prst="rect">
            <a:avLst/>
          </a:prstGeom>
        </p:spPr>
      </p:pic>
    </p:spTree>
    <p:extLst>
      <p:ext uri="{BB962C8B-B14F-4D97-AF65-F5344CB8AC3E}">
        <p14:creationId xmlns:p14="http://schemas.microsoft.com/office/powerpoint/2010/main" val="3979959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 14 points 1">
            <a:extLst>
              <a:ext uri="{FF2B5EF4-FFF2-40B4-BE49-F238E27FC236}">
                <a16:creationId xmlns:a16="http://schemas.microsoft.com/office/drawing/2014/main" id="{8E861164-1E3B-4E73-AF66-659281DBC8D3}"/>
              </a:ext>
            </a:extLst>
          </p:cNvPr>
          <p:cNvSpPr/>
          <p:nvPr/>
        </p:nvSpPr>
        <p:spPr>
          <a:xfrm>
            <a:off x="6600056" y="332656"/>
            <a:ext cx="4762808" cy="2869288"/>
          </a:xfrm>
          <a:prstGeom prst="irregularSeal2">
            <a:avLst/>
          </a:prstGeom>
          <a:solidFill>
            <a:srgbClr val="C40000"/>
          </a:solidFill>
          <a:ln>
            <a:solidFill>
              <a:srgbClr val="C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prstClr val="white"/>
                </a:solidFill>
                <a:latin typeface="Calibri" panose="020F0502020204030204"/>
              </a:rPr>
              <a:t>Actions professionnelles d’éducation au goût et à l’alimentation</a:t>
            </a:r>
          </a:p>
        </p:txBody>
      </p:sp>
      <p:sp>
        <p:nvSpPr>
          <p:cNvPr id="14" name="Explosion : 14 points 13">
            <a:extLst>
              <a:ext uri="{FF2B5EF4-FFF2-40B4-BE49-F238E27FC236}">
                <a16:creationId xmlns:a16="http://schemas.microsoft.com/office/drawing/2014/main" id="{BE530996-387E-4B34-BAB7-C454C798BDCE}"/>
              </a:ext>
            </a:extLst>
          </p:cNvPr>
          <p:cNvSpPr/>
          <p:nvPr/>
        </p:nvSpPr>
        <p:spPr>
          <a:xfrm>
            <a:off x="1415480" y="3501008"/>
            <a:ext cx="3735338" cy="2171700"/>
          </a:xfrm>
          <a:prstGeom prst="irregularSeal2">
            <a:avLst/>
          </a:prstGeom>
          <a:solidFill>
            <a:srgbClr val="C40000"/>
          </a:solidFill>
          <a:ln>
            <a:solidFill>
              <a:srgbClr val="C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prstClr val="white"/>
                </a:solidFill>
                <a:latin typeface="Calibri" panose="020F0502020204030204"/>
              </a:rPr>
              <a:t>Outils d’éducation au goût et à l’alimentation</a:t>
            </a:r>
          </a:p>
        </p:txBody>
      </p:sp>
      <p:grpSp>
        <p:nvGrpSpPr>
          <p:cNvPr id="17" name="Groupe 16">
            <a:extLst>
              <a:ext uri="{FF2B5EF4-FFF2-40B4-BE49-F238E27FC236}">
                <a16:creationId xmlns:a16="http://schemas.microsoft.com/office/drawing/2014/main" id="{BD2E2AF3-2ABD-41DE-AC75-0B8B92A79D0F}"/>
              </a:ext>
            </a:extLst>
          </p:cNvPr>
          <p:cNvGrpSpPr/>
          <p:nvPr/>
        </p:nvGrpSpPr>
        <p:grpSpPr>
          <a:xfrm>
            <a:off x="1524000" y="980728"/>
            <a:ext cx="8506230" cy="4722984"/>
            <a:chOff x="4029739" y="381543"/>
            <a:chExt cx="10701487" cy="5818934"/>
          </a:xfrm>
        </p:grpSpPr>
        <p:pic>
          <p:nvPicPr>
            <p:cNvPr id="3" name="Image 2">
              <a:extLst>
                <a:ext uri="{FF2B5EF4-FFF2-40B4-BE49-F238E27FC236}">
                  <a16:creationId xmlns:a16="http://schemas.microsoft.com/office/drawing/2014/main" id="{A76827B1-53DE-4024-B369-06E7B22C289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29739" y="381543"/>
              <a:ext cx="10701487" cy="5818934"/>
            </a:xfrm>
            <a:prstGeom prst="rect">
              <a:avLst/>
            </a:prstGeom>
          </p:spPr>
        </p:pic>
        <p:pic>
          <p:nvPicPr>
            <p:cNvPr id="7" name="Image 6">
              <a:extLst>
                <a:ext uri="{FF2B5EF4-FFF2-40B4-BE49-F238E27FC236}">
                  <a16:creationId xmlns:a16="http://schemas.microsoft.com/office/drawing/2014/main" id="{29C1EAE0-5D8C-4951-8009-832112C1E2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2115" y="1309925"/>
              <a:ext cx="2533650" cy="3632358"/>
            </a:xfrm>
            <a:prstGeom prst="rect">
              <a:avLst/>
            </a:prstGeom>
          </p:spPr>
        </p:pic>
        <p:grpSp>
          <p:nvGrpSpPr>
            <p:cNvPr id="16" name="Groupe 15">
              <a:extLst>
                <a:ext uri="{FF2B5EF4-FFF2-40B4-BE49-F238E27FC236}">
                  <a16:creationId xmlns:a16="http://schemas.microsoft.com/office/drawing/2014/main" id="{C7707BDE-D011-4827-9E28-BB63BE8DBC38}"/>
                </a:ext>
              </a:extLst>
            </p:cNvPr>
            <p:cNvGrpSpPr/>
            <p:nvPr/>
          </p:nvGrpSpPr>
          <p:grpSpPr>
            <a:xfrm>
              <a:off x="9061101" y="4264987"/>
              <a:ext cx="1502333" cy="739195"/>
              <a:chOff x="12897907" y="5907791"/>
              <a:chExt cx="1800893" cy="938891"/>
            </a:xfrm>
          </p:grpSpPr>
          <p:sp>
            <p:nvSpPr>
              <p:cNvPr id="8" name="Rectangle 7">
                <a:extLst>
                  <a:ext uri="{FF2B5EF4-FFF2-40B4-BE49-F238E27FC236}">
                    <a16:creationId xmlns:a16="http://schemas.microsoft.com/office/drawing/2014/main" id="{99A96AEE-2637-487B-8845-B135F07A8311}"/>
                  </a:ext>
                </a:extLst>
              </p:cNvPr>
              <p:cNvSpPr/>
              <p:nvPr/>
            </p:nvSpPr>
            <p:spPr>
              <a:xfrm rot="877696">
                <a:off x="12897907" y="5907791"/>
                <a:ext cx="780962" cy="4217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E4010F1C-4518-450F-BA14-157B77FEFD19}"/>
                  </a:ext>
                </a:extLst>
              </p:cNvPr>
              <p:cNvSpPr/>
              <p:nvPr/>
            </p:nvSpPr>
            <p:spPr>
              <a:xfrm rot="877696">
                <a:off x="12908480" y="6424952"/>
                <a:ext cx="780962" cy="4217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692D3C2B-AC27-4022-90E1-6FD6FF7283B5}"/>
                  </a:ext>
                </a:extLst>
              </p:cNvPr>
              <p:cNvSpPr/>
              <p:nvPr/>
            </p:nvSpPr>
            <p:spPr>
              <a:xfrm rot="877696">
                <a:off x="13917838" y="6122306"/>
                <a:ext cx="780962" cy="4217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grpSp>
      </p:grpSp>
      <p:sp>
        <p:nvSpPr>
          <p:cNvPr id="4" name="Rectangle 3"/>
          <p:cNvSpPr/>
          <p:nvPr/>
        </p:nvSpPr>
        <p:spPr>
          <a:xfrm>
            <a:off x="1631504" y="5589241"/>
            <a:ext cx="8856984" cy="1200329"/>
          </a:xfrm>
          <a:prstGeom prst="rect">
            <a:avLst/>
          </a:prstGeom>
        </p:spPr>
        <p:txBody>
          <a:bodyPr wrap="square">
            <a:spAutoFit/>
          </a:bodyPr>
          <a:lstStyle/>
          <a:p>
            <a:r>
              <a:rPr lang="fr-FR" dirty="0">
                <a:solidFill>
                  <a:prstClr val="black"/>
                </a:solidFill>
                <a:latin typeface="Calibri" panose="020F0502020204030204"/>
              </a:rPr>
              <a:t>1. Scruter, observer et évaluer les actions et les outils d’éducation au goût et à l’alimentation (EGA), utilisés déjà dans des PAT.</a:t>
            </a:r>
          </a:p>
          <a:p>
            <a:endParaRPr lang="fr-FR" dirty="0">
              <a:solidFill>
                <a:prstClr val="black"/>
              </a:solidFill>
              <a:latin typeface="Calibri" panose="020F0502020204030204"/>
            </a:endParaRPr>
          </a:p>
          <a:p>
            <a:r>
              <a:rPr lang="fr-FR" dirty="0">
                <a:solidFill>
                  <a:prstClr val="black"/>
                </a:solidFill>
                <a:latin typeface="Calibri" panose="020F0502020204030204"/>
              </a:rPr>
              <a:t>2. Faire bénéficier aux autres PAT, de ces actions et outils évalués.</a:t>
            </a:r>
          </a:p>
        </p:txBody>
      </p:sp>
      <p:sp>
        <p:nvSpPr>
          <p:cNvPr id="15" name="Rectangle 14">
            <a:extLst>
              <a:ext uri="{FF2B5EF4-FFF2-40B4-BE49-F238E27FC236}">
                <a16:creationId xmlns:a16="http://schemas.microsoft.com/office/drawing/2014/main" id="{D9DD1835-D308-42B4-AE77-E5A7735241E3}"/>
              </a:ext>
            </a:extLst>
          </p:cNvPr>
          <p:cNvSpPr/>
          <p:nvPr/>
        </p:nvSpPr>
        <p:spPr>
          <a:xfrm>
            <a:off x="1343473" y="188641"/>
            <a:ext cx="8982267" cy="692497"/>
          </a:xfrm>
          <a:prstGeom prst="rect">
            <a:avLst/>
          </a:prstGeom>
          <a:noFill/>
        </p:spPr>
        <p:txBody>
          <a:bodyPr wrap="none" lIns="68580" tIns="34290" rIns="68580" bIns="34290">
            <a:spAutoFit/>
          </a:bodyPr>
          <a:lstStyle/>
          <a:p>
            <a:pPr algn="ctr"/>
            <a:r>
              <a:rPr lang="fr-FR" sz="4050" dirty="0">
                <a:ln w="12700">
                  <a:solidFill>
                    <a:srgbClr val="666666">
                      <a:lumMod val="75000"/>
                    </a:srgbClr>
                  </a:solidFill>
                  <a:prstDash val="solid"/>
                </a:ln>
                <a:pattFill prst="dkUpDiag">
                  <a:fgClr>
                    <a:srgbClr val="666666"/>
                  </a:fgClr>
                  <a:bgClr>
                    <a:srgbClr val="666666">
                      <a:lumMod val="20000"/>
                      <a:lumOff val="80000"/>
                    </a:srgbClr>
                  </a:bgClr>
                </a:pattFill>
                <a:latin typeface="Comic Sans MS" panose="030F0702030302020204" pitchFamily="66" charset="0"/>
              </a:rPr>
              <a:t>EGA-PAT : Objectifs opérationnels</a:t>
            </a:r>
          </a:p>
        </p:txBody>
      </p:sp>
      <p:sp>
        <p:nvSpPr>
          <p:cNvPr id="5" name="Espace réservé de la date 4"/>
          <p:cNvSpPr>
            <a:spLocks noGrp="1"/>
          </p:cNvSpPr>
          <p:nvPr>
            <p:ph type="dt" sz="half" idx="2"/>
          </p:nvPr>
        </p:nvSpPr>
        <p:spPr>
          <a:xfrm>
            <a:off x="8904312" y="0"/>
            <a:ext cx="1619672" cy="384048"/>
          </a:xfrm>
        </p:spPr>
        <p:txBody>
          <a:bodyPr/>
          <a:lstStyle/>
          <a:p>
            <a:r>
              <a:rPr lang="fr-FR">
                <a:solidFill>
                  <a:prstClr val="black"/>
                </a:solidFill>
                <a:latin typeface="Calibri" panose="020F0502020204030204"/>
              </a:rPr>
              <a:t>13/10/2022</a:t>
            </a:r>
            <a:endParaRPr lang="en-US" dirty="0">
              <a:solidFill>
                <a:prstClr val="black"/>
              </a:solidFill>
              <a:latin typeface="Calibri" panose="020F0502020204030204"/>
            </a:endParaRPr>
          </a:p>
        </p:txBody>
      </p:sp>
      <p:sp>
        <p:nvSpPr>
          <p:cNvPr id="18" name="Espace réservé du pied de page 2"/>
          <p:cNvSpPr>
            <a:spLocks noGrp="1"/>
          </p:cNvSpPr>
          <p:nvPr>
            <p:ph type="ftr" sz="quarter" idx="4294967295"/>
          </p:nvPr>
        </p:nvSpPr>
        <p:spPr>
          <a:xfrm>
            <a:off x="8040216" y="-13447"/>
            <a:ext cx="1008112" cy="254124"/>
          </a:xfrm>
          <a:prstGeom prst="rect">
            <a:avLst/>
          </a:prstGeom>
        </p:spPr>
        <p:txBody>
          <a:bodyPr/>
          <a:lstStyle/>
          <a:p>
            <a:r>
              <a:rPr lang="fr-FR">
                <a:solidFill>
                  <a:prstClr val="black"/>
                </a:solidFill>
                <a:latin typeface="Calibri" panose="020F0502020204030204"/>
              </a:rPr>
              <a:t>SRAE - ANEGJ - Pommes et Sens</a:t>
            </a:r>
            <a:endParaRPr lang="fr-FR" dirty="0">
              <a:solidFill>
                <a:prstClr val="black"/>
              </a:solidFill>
              <a:latin typeface="Calibri" panose="020F0502020204030204"/>
            </a:endParaRPr>
          </a:p>
        </p:txBody>
      </p:sp>
      <p:pic>
        <p:nvPicPr>
          <p:cNvPr id="19" name="Image 18">
            <a:extLst>
              <a:ext uri="{FF2B5EF4-FFF2-40B4-BE49-F238E27FC236}">
                <a16:creationId xmlns:a16="http://schemas.microsoft.com/office/drawing/2014/main" id="{E546AA83-E5CB-4D14-B9D0-DF145C6F23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08368" y="5957189"/>
            <a:ext cx="1124234" cy="859565"/>
          </a:xfrm>
          <a:prstGeom prst="rect">
            <a:avLst/>
          </a:prstGeom>
        </p:spPr>
      </p:pic>
    </p:spTree>
    <p:extLst>
      <p:ext uri="{BB962C8B-B14F-4D97-AF65-F5344CB8AC3E}">
        <p14:creationId xmlns:p14="http://schemas.microsoft.com/office/powerpoint/2010/main" val="392803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C870C57-20F5-497B-BDF7-FD91ABBAAC5B}"/>
              </a:ext>
            </a:extLst>
          </p:cNvPr>
          <p:cNvSpPr>
            <a:spLocks noGrp="1"/>
          </p:cNvSpPr>
          <p:nvPr>
            <p:ph type="title"/>
          </p:nvPr>
        </p:nvSpPr>
        <p:spPr>
          <a:xfrm>
            <a:off x="838200" y="-33065"/>
            <a:ext cx="10515600" cy="1325563"/>
          </a:xfrm>
        </p:spPr>
        <p:txBody>
          <a:bodyPr/>
          <a:lstStyle/>
          <a:p>
            <a:pPr algn="ctr"/>
            <a:r>
              <a:rPr lang="fr-FR"/>
              <a:t>La SRAE Nutrition en quelques mots</a:t>
            </a:r>
          </a:p>
        </p:txBody>
      </p:sp>
      <p:sp>
        <p:nvSpPr>
          <p:cNvPr id="6" name="Espace réservé du contenu 5">
            <a:extLst>
              <a:ext uri="{FF2B5EF4-FFF2-40B4-BE49-F238E27FC236}">
                <a16:creationId xmlns:a16="http://schemas.microsoft.com/office/drawing/2014/main" id="{7AF047A9-991F-4FA1-8832-D90DC6A9029F}"/>
              </a:ext>
            </a:extLst>
          </p:cNvPr>
          <p:cNvSpPr>
            <a:spLocks noGrp="1"/>
          </p:cNvSpPr>
          <p:nvPr>
            <p:ph sz="half" idx="2"/>
          </p:nvPr>
        </p:nvSpPr>
        <p:spPr>
          <a:xfrm>
            <a:off x="1126227" y="1459985"/>
            <a:ext cx="9316814" cy="804862"/>
          </a:xfrm>
        </p:spPr>
        <p:txBody>
          <a:bodyPr anchor="t">
            <a:noAutofit/>
          </a:bodyPr>
          <a:lstStyle/>
          <a:p>
            <a:pPr marL="0" indent="0" algn="ctr">
              <a:buNone/>
            </a:pPr>
            <a:r>
              <a:rPr lang="fr-FR" b="1">
                <a:solidFill>
                  <a:schemeClr val="accent2"/>
                </a:solidFill>
                <a:latin typeface="Arial" panose="020B0604020202020204" pitchFamily="34" charset="0"/>
                <a:cs typeface="Arial" panose="020B0604020202020204" pitchFamily="34" charset="0"/>
              </a:rPr>
              <a:t>S</a:t>
            </a:r>
            <a:r>
              <a:rPr lang="fr-FR">
                <a:latin typeface="Arial" panose="020B0604020202020204" pitchFamily="34" charset="0"/>
                <a:cs typeface="Arial" panose="020B0604020202020204" pitchFamily="34" charset="0"/>
              </a:rPr>
              <a:t>tructure </a:t>
            </a:r>
            <a:r>
              <a:rPr lang="fr-FR" b="1">
                <a:solidFill>
                  <a:schemeClr val="accent2"/>
                </a:solidFill>
                <a:latin typeface="Arial" panose="020B0604020202020204" pitchFamily="34" charset="0"/>
                <a:cs typeface="Arial" panose="020B0604020202020204" pitchFamily="34" charset="0"/>
              </a:rPr>
              <a:t>R</a:t>
            </a:r>
            <a:r>
              <a:rPr lang="fr-FR">
                <a:latin typeface="Arial" panose="020B0604020202020204" pitchFamily="34" charset="0"/>
                <a:cs typeface="Arial" panose="020B0604020202020204" pitchFamily="34" charset="0"/>
              </a:rPr>
              <a:t>égionale d’</a:t>
            </a:r>
            <a:r>
              <a:rPr lang="fr-FR" b="1">
                <a:solidFill>
                  <a:schemeClr val="accent2"/>
                </a:solidFill>
                <a:latin typeface="Arial" panose="020B0604020202020204" pitchFamily="34" charset="0"/>
                <a:cs typeface="Arial" panose="020B0604020202020204" pitchFamily="34" charset="0"/>
              </a:rPr>
              <a:t>A</a:t>
            </a:r>
            <a:r>
              <a:rPr lang="fr-FR">
                <a:latin typeface="Arial" panose="020B0604020202020204" pitchFamily="34" charset="0"/>
                <a:cs typeface="Arial" panose="020B0604020202020204" pitchFamily="34" charset="0"/>
              </a:rPr>
              <a:t>ppui et d’</a:t>
            </a:r>
            <a:r>
              <a:rPr lang="fr-FR" b="1">
                <a:solidFill>
                  <a:schemeClr val="accent2"/>
                </a:solidFill>
                <a:latin typeface="Arial" panose="020B0604020202020204" pitchFamily="34" charset="0"/>
                <a:cs typeface="Arial" panose="020B0604020202020204" pitchFamily="34" charset="0"/>
              </a:rPr>
              <a:t>E</a:t>
            </a:r>
            <a:r>
              <a:rPr lang="fr-FR">
                <a:latin typeface="Arial" panose="020B0604020202020204" pitchFamily="34" charset="0"/>
                <a:cs typeface="Arial" panose="020B0604020202020204" pitchFamily="34" charset="0"/>
              </a:rPr>
              <a:t>xpertise en </a:t>
            </a:r>
            <a:r>
              <a:rPr lang="fr-FR" b="1">
                <a:solidFill>
                  <a:schemeClr val="accent2"/>
                </a:solidFill>
                <a:latin typeface="Arial" panose="020B0604020202020204" pitchFamily="34" charset="0"/>
                <a:cs typeface="Arial" panose="020B0604020202020204" pitchFamily="34" charset="0"/>
              </a:rPr>
              <a:t>Nutrition</a:t>
            </a:r>
            <a:r>
              <a:rPr lang="fr-FR">
                <a:solidFill>
                  <a:schemeClr val="accent2"/>
                </a:solidFill>
                <a:latin typeface="Arial" panose="020B0604020202020204" pitchFamily="34" charset="0"/>
                <a:cs typeface="Arial" panose="020B0604020202020204" pitchFamily="34" charset="0"/>
              </a:rPr>
              <a:t> </a:t>
            </a:r>
            <a:r>
              <a:rPr lang="fr-FR">
                <a:latin typeface="Arial" panose="020B0604020202020204" pitchFamily="34" charset="0"/>
                <a:cs typeface="Arial" panose="020B0604020202020204" pitchFamily="34" charset="0"/>
              </a:rPr>
              <a:t>des </a:t>
            </a:r>
            <a:r>
              <a:rPr lang="fr-FR">
                <a:solidFill>
                  <a:schemeClr val="accent2"/>
                </a:solidFill>
                <a:latin typeface="Arial" panose="020B0604020202020204" pitchFamily="34" charset="0"/>
                <a:cs typeface="Arial" panose="020B0604020202020204" pitchFamily="34" charset="0"/>
              </a:rPr>
              <a:t>Pays de la Loire</a:t>
            </a:r>
            <a:r>
              <a:rPr lang="fr-FR">
                <a:solidFill>
                  <a:schemeClr val="tx2"/>
                </a:solidFill>
                <a:latin typeface="Arial" panose="020B0604020202020204" pitchFamily="34" charset="0"/>
                <a:cs typeface="Arial" panose="020B0604020202020204" pitchFamily="34" charset="0"/>
              </a:rPr>
              <a:t>, créée en 2016</a:t>
            </a:r>
            <a:endParaRPr lang="fr-FR">
              <a:latin typeface="Arial" panose="020B0604020202020204" pitchFamily="34" charset="0"/>
              <a:cs typeface="Arial" panose="020B0604020202020204" pitchFamily="34" charset="0"/>
            </a:endParaRPr>
          </a:p>
        </p:txBody>
      </p:sp>
      <p:sp>
        <p:nvSpPr>
          <p:cNvPr id="2" name="Espace réservé du contenu 1">
            <a:extLst>
              <a:ext uri="{FF2B5EF4-FFF2-40B4-BE49-F238E27FC236}">
                <a16:creationId xmlns:a16="http://schemas.microsoft.com/office/drawing/2014/main" id="{20ED249E-E05F-97D0-F66D-C9BEDE98FF5A}"/>
              </a:ext>
            </a:extLst>
          </p:cNvPr>
          <p:cNvSpPr>
            <a:spLocks noGrp="1"/>
          </p:cNvSpPr>
          <p:nvPr>
            <p:ph idx="4294967295"/>
          </p:nvPr>
        </p:nvSpPr>
        <p:spPr>
          <a:xfrm>
            <a:off x="1253162" y="2572163"/>
            <a:ext cx="11013663" cy="914400"/>
          </a:xfrm>
        </p:spPr>
        <p:txBody>
          <a:bodyPr>
            <a:normAutofit/>
          </a:bodyPr>
          <a:lstStyle/>
          <a:p>
            <a:pPr marL="0" indent="0">
              <a:buNone/>
            </a:pPr>
            <a:r>
              <a:rPr lang="fr-FR" sz="2400" b="1">
                <a:solidFill>
                  <a:schemeClr val="accent3"/>
                </a:solidFill>
                <a:latin typeface="Arial" panose="020B0604020202020204" pitchFamily="34" charset="0"/>
                <a:cs typeface="Arial" panose="020B0604020202020204" pitchFamily="34" charset="0"/>
              </a:rPr>
              <a:t>Association</a:t>
            </a:r>
            <a:r>
              <a:rPr lang="fr-FR" sz="2400">
                <a:solidFill>
                  <a:schemeClr val="tx2"/>
                </a:solidFill>
                <a:latin typeface="Arial" panose="020B0604020202020204" pitchFamily="34" charset="0"/>
                <a:cs typeface="Arial" panose="020B0604020202020204" pitchFamily="34" charset="0"/>
              </a:rPr>
              <a:t> collégiale loi 1901 financée par </a:t>
            </a:r>
            <a:r>
              <a:rPr lang="fr-FR" sz="2400">
                <a:solidFill>
                  <a:schemeClr val="accent3"/>
                </a:solidFill>
                <a:latin typeface="Arial" panose="020B0604020202020204" pitchFamily="34" charset="0"/>
                <a:cs typeface="Arial" panose="020B0604020202020204" pitchFamily="34" charset="0"/>
              </a:rPr>
              <a:t>l’ARS (80%), </a:t>
            </a:r>
          </a:p>
          <a:p>
            <a:pPr marL="0" indent="0">
              <a:buNone/>
            </a:pPr>
            <a:r>
              <a:rPr lang="fr-FR" sz="2400">
                <a:solidFill>
                  <a:schemeClr val="accent3"/>
                </a:solidFill>
                <a:latin typeface="Arial" panose="020B0604020202020204" pitchFamily="34" charset="0"/>
                <a:cs typeface="Arial" panose="020B0604020202020204" pitchFamily="34" charset="0"/>
              </a:rPr>
              <a:t>la DRAJES (10%) et l’ADEME (10%)</a:t>
            </a:r>
          </a:p>
        </p:txBody>
      </p:sp>
      <p:sp>
        <p:nvSpPr>
          <p:cNvPr id="4" name="Espace réservé du contenu 3">
            <a:extLst>
              <a:ext uri="{FF2B5EF4-FFF2-40B4-BE49-F238E27FC236}">
                <a16:creationId xmlns:a16="http://schemas.microsoft.com/office/drawing/2014/main" id="{F79D365C-8A5F-D56C-2524-1D5080FB2291}"/>
              </a:ext>
            </a:extLst>
          </p:cNvPr>
          <p:cNvSpPr>
            <a:spLocks noGrp="1"/>
          </p:cNvSpPr>
          <p:nvPr>
            <p:ph idx="4294967295"/>
          </p:nvPr>
        </p:nvSpPr>
        <p:spPr>
          <a:xfrm>
            <a:off x="1252765" y="3730741"/>
            <a:ext cx="9343518" cy="456128"/>
          </a:xfrm>
        </p:spPr>
        <p:txBody>
          <a:bodyPr>
            <a:normAutofit/>
          </a:bodyPr>
          <a:lstStyle/>
          <a:p>
            <a:pPr marL="0" indent="0">
              <a:buNone/>
            </a:pPr>
            <a:r>
              <a:rPr lang="fr-FR" sz="2400" b="1">
                <a:solidFill>
                  <a:schemeClr val="accent1"/>
                </a:solidFill>
                <a:latin typeface="Arial" panose="020B0604020202020204" pitchFamily="34" charset="0"/>
                <a:cs typeface="Arial" panose="020B0604020202020204" pitchFamily="34" charset="0"/>
              </a:rPr>
              <a:t>Une équipe de 11 salariés</a:t>
            </a:r>
            <a:r>
              <a:rPr lang="fr-FR" sz="2400">
                <a:solidFill>
                  <a:schemeClr val="tx2"/>
                </a:solidFill>
                <a:latin typeface="Arial" panose="020B0604020202020204" pitchFamily="34" charset="0"/>
                <a:cs typeface="Arial" panose="020B0604020202020204" pitchFamily="34" charset="0"/>
              </a:rPr>
              <a:t>, basée à Nantes </a:t>
            </a:r>
            <a:r>
              <a:rPr lang="fr-FR" sz="1800" i="1">
                <a:solidFill>
                  <a:schemeClr val="tx2"/>
                </a:solidFill>
                <a:latin typeface="Arial" panose="020B0604020202020204" pitchFamily="34" charset="0"/>
                <a:cs typeface="Arial" panose="020B0604020202020204" pitchFamily="34" charset="0"/>
              </a:rPr>
              <a:t>(avec un périmètre régional)</a:t>
            </a:r>
            <a:endParaRPr lang="fr-FR" sz="2400" i="1"/>
          </a:p>
        </p:txBody>
      </p:sp>
      <p:sp>
        <p:nvSpPr>
          <p:cNvPr id="7" name="Espace réservé du contenu 6">
            <a:extLst>
              <a:ext uri="{FF2B5EF4-FFF2-40B4-BE49-F238E27FC236}">
                <a16:creationId xmlns:a16="http://schemas.microsoft.com/office/drawing/2014/main" id="{ACD29CB9-E291-CE43-0FB3-908A5075D8AC}"/>
              </a:ext>
            </a:extLst>
          </p:cNvPr>
          <p:cNvSpPr>
            <a:spLocks noGrp="1"/>
          </p:cNvSpPr>
          <p:nvPr>
            <p:ph idx="4294967295"/>
          </p:nvPr>
        </p:nvSpPr>
        <p:spPr>
          <a:xfrm>
            <a:off x="1801606" y="5337778"/>
            <a:ext cx="9916777" cy="1383697"/>
          </a:xfrm>
        </p:spPr>
        <p:txBody>
          <a:bodyPr>
            <a:normAutofit lnSpcReduction="10000"/>
          </a:bodyPr>
          <a:lstStyle/>
          <a:p>
            <a:pPr>
              <a:buFont typeface="Symbol" panose="05050102010706020507" pitchFamily="18" charset="2"/>
              <a:buChar char=""/>
            </a:pPr>
            <a:r>
              <a:rPr lang="fr-FR" sz="2000">
                <a:solidFill>
                  <a:schemeClr val="tx1">
                    <a:lumMod val="75000"/>
                    <a:lumOff val="25000"/>
                  </a:schemeClr>
                </a:solidFill>
                <a:latin typeface="Arial" panose="020B0604020202020204" pitchFamily="34" charset="0"/>
                <a:cs typeface="Arial" panose="020B0604020202020204" pitchFamily="34" charset="0"/>
              </a:rPr>
              <a:t>1000 adhérents </a:t>
            </a:r>
            <a:r>
              <a:rPr lang="fr-FR" sz="2000">
                <a:solidFill>
                  <a:schemeClr val="tx1">
                    <a:lumMod val="75000"/>
                    <a:lumOff val="25000"/>
                  </a:schemeClr>
                </a:solidFill>
                <a:latin typeface="Arial" panose="020B0604020202020204" pitchFamily="34" charset="0"/>
                <a:cs typeface="Arial" panose="020B0604020202020204" pitchFamily="34" charset="0"/>
                <a:sym typeface="Wingdings" panose="05000000000000000000" pitchFamily="2" charset="2"/>
              </a:rPr>
              <a:t> </a:t>
            </a:r>
            <a:r>
              <a:rPr lang="fr-FR" sz="2000" b="1">
                <a:solidFill>
                  <a:schemeClr val="tx1">
                    <a:lumMod val="75000"/>
                    <a:lumOff val="25000"/>
                  </a:schemeClr>
                </a:solidFill>
                <a:latin typeface="Arial" panose="020B0604020202020204" pitchFamily="34" charset="0"/>
                <a:cs typeface="Arial" panose="020B0604020202020204" pitchFamily="34" charset="0"/>
                <a:sym typeface="Wingdings" panose="05000000000000000000" pitchFamily="2" charset="2"/>
              </a:rPr>
              <a:t>Réseau d’acteurs large </a:t>
            </a:r>
            <a:r>
              <a:rPr lang="fr-FR" sz="1800">
                <a:solidFill>
                  <a:schemeClr val="tx1">
                    <a:lumMod val="75000"/>
                    <a:lumOff val="25000"/>
                  </a:schemeClr>
                </a:solidFill>
                <a:latin typeface="Arial" panose="020B0604020202020204" pitchFamily="34" charset="0"/>
                <a:cs typeface="Arial" panose="020B0604020202020204" pitchFamily="34" charset="0"/>
                <a:sym typeface="Wingdings" panose="05000000000000000000" pitchFamily="2" charset="2"/>
              </a:rPr>
              <a:t>(ESMS, Professionnels de santé libéraux, collectivités, associations…)</a:t>
            </a:r>
          </a:p>
          <a:p>
            <a:pPr>
              <a:buFont typeface="Symbol" panose="05050102010706020507" pitchFamily="18" charset="2"/>
              <a:buChar char=""/>
            </a:pPr>
            <a:r>
              <a:rPr lang="fr-FR" sz="2000" b="1">
                <a:solidFill>
                  <a:schemeClr val="tx1">
                    <a:lumMod val="75000"/>
                    <a:lumOff val="25000"/>
                  </a:schemeClr>
                </a:solidFill>
                <a:latin typeface="Arial" panose="020B0604020202020204" pitchFamily="34" charset="0"/>
                <a:cs typeface="Arial" panose="020B0604020202020204" pitchFamily="34" charset="0"/>
              </a:rPr>
              <a:t>Forum Régional Nutrition</a:t>
            </a:r>
            <a:r>
              <a:rPr lang="fr-FR" sz="2000">
                <a:solidFill>
                  <a:schemeClr val="tx1">
                    <a:lumMod val="75000"/>
                    <a:lumOff val="25000"/>
                  </a:schemeClr>
                </a:solidFill>
                <a:latin typeface="Arial" panose="020B0604020202020204" pitchFamily="34" charset="0"/>
                <a:cs typeface="Arial" panose="020B0604020202020204" pitchFamily="34" charset="0"/>
              </a:rPr>
              <a:t>, organisé tous les 2 ans</a:t>
            </a:r>
          </a:p>
          <a:p>
            <a:pPr>
              <a:buFont typeface="Symbol" panose="05050102010706020507" pitchFamily="18" charset="2"/>
              <a:buChar char=""/>
            </a:pPr>
            <a:r>
              <a:rPr lang="fr-FR" sz="2000" b="1">
                <a:solidFill>
                  <a:schemeClr val="tx1">
                    <a:lumMod val="75000"/>
                    <a:lumOff val="25000"/>
                  </a:schemeClr>
                </a:solidFill>
                <a:latin typeface="Arial" panose="020B0604020202020204" pitchFamily="34" charset="0"/>
                <a:cs typeface="Arial" panose="020B0604020202020204" pitchFamily="34" charset="0"/>
              </a:rPr>
              <a:t>Un site internet </a:t>
            </a:r>
            <a:r>
              <a:rPr lang="fr-FR" sz="2000">
                <a:solidFill>
                  <a:schemeClr val="tx1">
                    <a:lumMod val="75000"/>
                    <a:lumOff val="25000"/>
                  </a:schemeClr>
                </a:solidFill>
                <a:latin typeface="Arial" panose="020B0604020202020204" pitchFamily="34" charset="0"/>
                <a:cs typeface="Arial" panose="020B0604020202020204" pitchFamily="34" charset="0"/>
              </a:rPr>
              <a:t>avec des outils pour les pros : </a:t>
            </a:r>
            <a:r>
              <a:rPr lang="fr-FR" sz="200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https://www.sraenutrition.fr/</a:t>
            </a:r>
            <a:endParaRPr lang="fr-FR" sz="200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fr-FR" sz="200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fr-FR" sz="200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Espace réservé du contenu 8">
            <a:extLst>
              <a:ext uri="{FF2B5EF4-FFF2-40B4-BE49-F238E27FC236}">
                <a16:creationId xmlns:a16="http://schemas.microsoft.com/office/drawing/2014/main" id="{7107A205-B195-064C-4411-9D77EC2DE540}"/>
              </a:ext>
            </a:extLst>
          </p:cNvPr>
          <p:cNvSpPr>
            <a:spLocks noGrp="1"/>
          </p:cNvSpPr>
          <p:nvPr>
            <p:ph idx="4294967295"/>
          </p:nvPr>
        </p:nvSpPr>
        <p:spPr>
          <a:xfrm>
            <a:off x="1252765" y="4552397"/>
            <a:ext cx="10190195" cy="804862"/>
          </a:xfrm>
        </p:spPr>
        <p:txBody>
          <a:bodyPr>
            <a:normAutofit/>
          </a:bodyPr>
          <a:lstStyle/>
          <a:p>
            <a:pPr marL="0" indent="0">
              <a:buNone/>
            </a:pPr>
            <a:r>
              <a:rPr lang="fr-FR" sz="2400" b="1">
                <a:solidFill>
                  <a:schemeClr val="tx1">
                    <a:lumMod val="75000"/>
                    <a:lumOff val="25000"/>
                  </a:schemeClr>
                </a:solidFill>
                <a:latin typeface="Arial" panose="020B0604020202020204" pitchFamily="34" charset="0"/>
                <a:cs typeface="Arial" panose="020B0604020202020204" pitchFamily="34" charset="0"/>
              </a:rPr>
              <a:t>Accompagner les professionnels</a:t>
            </a:r>
            <a:r>
              <a:rPr lang="fr-FR" sz="2400">
                <a:solidFill>
                  <a:schemeClr val="tx1">
                    <a:lumMod val="75000"/>
                    <a:lumOff val="25000"/>
                  </a:schemeClr>
                </a:solidFill>
                <a:latin typeface="Arial" panose="020B0604020202020204" pitchFamily="34" charset="0"/>
                <a:cs typeface="Arial" panose="020B0604020202020204" pitchFamily="34" charset="0"/>
              </a:rPr>
              <a:t> et animer le réseau des acteurs concernés par la nutrition en PDL</a:t>
            </a:r>
            <a:endParaRPr lang="fr-FR" sz="2400">
              <a:solidFill>
                <a:schemeClr val="tx1">
                  <a:lumMod val="75000"/>
                  <a:lumOff val="25000"/>
                </a:schemeClr>
              </a:solidFill>
            </a:endParaRPr>
          </a:p>
        </p:txBody>
      </p:sp>
      <p:sp>
        <p:nvSpPr>
          <p:cNvPr id="8" name="Espace réservé du numéro de diapositive 7">
            <a:extLst>
              <a:ext uri="{FF2B5EF4-FFF2-40B4-BE49-F238E27FC236}">
                <a16:creationId xmlns:a16="http://schemas.microsoft.com/office/drawing/2014/main" id="{EACEE079-272B-4C07-A6D7-FB4B657C3B01}"/>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smtClean="0">
                <a:ln>
                  <a:noFill/>
                </a:ln>
                <a:solidFill>
                  <a:prstClr val="white"/>
                </a:solidFill>
                <a:effectLst/>
                <a:uLnTx/>
                <a:uFillTx/>
                <a:latin typeface="Open Sans" panose="020B0806030504020204" pitchFamily="34" charset="0"/>
                <a:ea typeface="Open Sans" panose="020B0806030504020204" pitchFamily="34" charset="0"/>
                <a:cs typeface="Open Sans" panose="020B080603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fr-FR" sz="1200" b="0" i="0" u="none" strike="noStrike" kern="0" cap="none" spc="0" normalizeH="0" baseline="0" noProof="0">
              <a:ln>
                <a:noFill/>
              </a:ln>
              <a:solidFill>
                <a:prstClr val="white"/>
              </a:solidFill>
              <a:effectLst/>
              <a:uLnTx/>
              <a:uFillTx/>
              <a:latin typeface="Open Sans" panose="020B0806030504020204" pitchFamily="34" charset="0"/>
              <a:ea typeface="Open Sans" panose="020B0806030504020204" pitchFamily="34" charset="0"/>
              <a:cs typeface="Open Sans" panose="020B0806030504020204" pitchFamily="34" charset="0"/>
              <a:sym typeface="Arial"/>
            </a:endParaRPr>
          </a:p>
        </p:txBody>
      </p:sp>
      <p:pic>
        <p:nvPicPr>
          <p:cNvPr id="11" name="Graphique 10" descr="Connexions avec un remplissage uni">
            <a:extLst>
              <a:ext uri="{FF2B5EF4-FFF2-40B4-BE49-F238E27FC236}">
                <a16:creationId xmlns:a16="http://schemas.microsoft.com/office/drawing/2014/main" id="{5E8137D6-20B3-2464-E8E8-BF98DC714A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739" y="3486563"/>
            <a:ext cx="914400" cy="914400"/>
          </a:xfrm>
          <a:prstGeom prst="rect">
            <a:avLst/>
          </a:prstGeom>
        </p:spPr>
      </p:pic>
      <p:pic>
        <p:nvPicPr>
          <p:cNvPr id="18" name="Graphique 17" descr="Public cible avec un remplissage uni">
            <a:extLst>
              <a:ext uri="{FF2B5EF4-FFF2-40B4-BE49-F238E27FC236}">
                <a16:creationId xmlns:a16="http://schemas.microsoft.com/office/drawing/2014/main" id="{A1F4DB56-D4CF-6D5D-95D7-AC2E28B175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4739" y="1447229"/>
            <a:ext cx="914400" cy="914400"/>
          </a:xfrm>
          <a:prstGeom prst="rect">
            <a:avLst/>
          </a:prstGeom>
        </p:spPr>
      </p:pic>
      <p:pic>
        <p:nvPicPr>
          <p:cNvPr id="20" name="Graphique 19" descr="Banque avec un remplissage uni">
            <a:extLst>
              <a:ext uri="{FF2B5EF4-FFF2-40B4-BE49-F238E27FC236}">
                <a16:creationId xmlns:a16="http://schemas.microsoft.com/office/drawing/2014/main" id="{F1001CD5-EBB7-0BBC-99BA-F34B0C168F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4739" y="2466896"/>
            <a:ext cx="914400" cy="914400"/>
          </a:xfrm>
          <a:prstGeom prst="rect">
            <a:avLst/>
          </a:prstGeom>
        </p:spPr>
      </p:pic>
      <p:pic>
        <p:nvPicPr>
          <p:cNvPr id="22" name="Graphique 21" descr="Mille avec un remplissage uni">
            <a:extLst>
              <a:ext uri="{FF2B5EF4-FFF2-40B4-BE49-F238E27FC236}">
                <a16:creationId xmlns:a16="http://schemas.microsoft.com/office/drawing/2014/main" id="{8962A51C-CC64-DFEC-6214-ECF890A59BF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4739" y="4423379"/>
            <a:ext cx="914400" cy="914400"/>
          </a:xfrm>
          <a:prstGeom prst="rect">
            <a:avLst/>
          </a:prstGeom>
        </p:spPr>
      </p:pic>
    </p:spTree>
    <p:extLst>
      <p:ext uri="{BB962C8B-B14F-4D97-AF65-F5344CB8AC3E}">
        <p14:creationId xmlns:p14="http://schemas.microsoft.com/office/powerpoint/2010/main" val="521088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rme libre : forme 39">
            <a:extLst>
              <a:ext uri="{FF2B5EF4-FFF2-40B4-BE49-F238E27FC236}">
                <a16:creationId xmlns:a16="http://schemas.microsoft.com/office/drawing/2014/main" id="{710D022D-EBD3-4B65-A661-EB191D6E5526}"/>
              </a:ext>
            </a:extLst>
          </p:cNvPr>
          <p:cNvSpPr/>
          <p:nvPr/>
        </p:nvSpPr>
        <p:spPr>
          <a:xfrm>
            <a:off x="1718310" y="973811"/>
            <a:ext cx="1499678" cy="1464575"/>
          </a:xfrm>
          <a:custGeom>
            <a:avLst/>
            <a:gdLst>
              <a:gd name="connsiteX0" fmla="*/ 0 w 1952766"/>
              <a:gd name="connsiteY0" fmla="*/ 0 h 1366936"/>
              <a:gd name="connsiteX1" fmla="*/ 1269298 w 1952766"/>
              <a:gd name="connsiteY1" fmla="*/ 0 h 1366936"/>
              <a:gd name="connsiteX2" fmla="*/ 1952766 w 1952766"/>
              <a:gd name="connsiteY2" fmla="*/ 683468 h 1366936"/>
              <a:gd name="connsiteX3" fmla="*/ 1269298 w 1952766"/>
              <a:gd name="connsiteY3" fmla="*/ 1366936 h 1366936"/>
              <a:gd name="connsiteX4" fmla="*/ 0 w 1952766"/>
              <a:gd name="connsiteY4" fmla="*/ 1366936 h 1366936"/>
              <a:gd name="connsiteX5" fmla="*/ 683468 w 1952766"/>
              <a:gd name="connsiteY5" fmla="*/ 683468 h 1366936"/>
              <a:gd name="connsiteX6" fmla="*/ 0 w 1952766"/>
              <a:gd name="connsiteY6" fmla="*/ 0 h 136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766" h="1366936">
                <a:moveTo>
                  <a:pt x="1952765" y="0"/>
                </a:moveTo>
                <a:lnTo>
                  <a:pt x="1952765" y="888508"/>
                </a:lnTo>
                <a:lnTo>
                  <a:pt x="976383" y="1366936"/>
                </a:lnTo>
                <a:lnTo>
                  <a:pt x="1" y="888508"/>
                </a:lnTo>
                <a:lnTo>
                  <a:pt x="1" y="0"/>
                </a:lnTo>
                <a:lnTo>
                  <a:pt x="976383" y="478428"/>
                </a:lnTo>
                <a:lnTo>
                  <a:pt x="1952765" y="0"/>
                </a:lnTo>
                <a:close/>
              </a:path>
            </a:pathLst>
          </a:custGeom>
          <a:solidFill>
            <a:srgbClr val="5C0238"/>
          </a:solidFill>
          <a:ln>
            <a:solidFill>
              <a:srgbClr val="5C023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25" tIns="522126" rIns="9525" bIns="522126" numCol="1" spcCol="1270" anchor="ctr" anchorCtr="0">
            <a:noAutofit/>
          </a:bodyPr>
          <a:lstStyle/>
          <a:p>
            <a:pPr algn="ctr" defTabSz="666750">
              <a:lnSpc>
                <a:spcPct val="90000"/>
              </a:lnSpc>
              <a:spcBef>
                <a:spcPct val="0"/>
              </a:spcBef>
              <a:spcAft>
                <a:spcPct val="35000"/>
              </a:spcAft>
            </a:pPr>
            <a:r>
              <a:rPr lang="fr-FR" sz="1500" dirty="0">
                <a:solidFill>
                  <a:prstClr val="white"/>
                </a:solidFill>
                <a:latin typeface="Calibri" panose="020F0502020204030204"/>
              </a:rPr>
              <a:t>ACTION 1</a:t>
            </a:r>
          </a:p>
          <a:p>
            <a:pPr algn="ctr" defTabSz="666750">
              <a:lnSpc>
                <a:spcPct val="90000"/>
              </a:lnSpc>
              <a:spcBef>
                <a:spcPct val="0"/>
              </a:spcBef>
              <a:spcAft>
                <a:spcPct val="35000"/>
              </a:spcAft>
            </a:pPr>
            <a:r>
              <a:rPr lang="fr-FR" sz="1500" dirty="0">
                <a:solidFill>
                  <a:prstClr val="white"/>
                </a:solidFill>
                <a:latin typeface="Calibri" panose="020F0502020204030204"/>
              </a:rPr>
              <a:t>CONSOLIDER</a:t>
            </a:r>
          </a:p>
        </p:txBody>
      </p:sp>
      <p:sp>
        <p:nvSpPr>
          <p:cNvPr id="41" name="Forme libre : forme 40">
            <a:extLst>
              <a:ext uri="{FF2B5EF4-FFF2-40B4-BE49-F238E27FC236}">
                <a16:creationId xmlns:a16="http://schemas.microsoft.com/office/drawing/2014/main" id="{846B8E95-ABAA-4777-B5C2-3DFB8BF31A8C}"/>
              </a:ext>
            </a:extLst>
          </p:cNvPr>
          <p:cNvSpPr/>
          <p:nvPr/>
        </p:nvSpPr>
        <p:spPr>
          <a:xfrm>
            <a:off x="3208102" y="968096"/>
            <a:ext cx="2336107" cy="976240"/>
          </a:xfrm>
          <a:custGeom>
            <a:avLst/>
            <a:gdLst>
              <a:gd name="connsiteX0" fmla="*/ 320599 w 1923557"/>
              <a:gd name="connsiteY0" fmla="*/ 0 h 2739084"/>
              <a:gd name="connsiteX1" fmla="*/ 1602958 w 1923557"/>
              <a:gd name="connsiteY1" fmla="*/ 0 h 2739084"/>
              <a:gd name="connsiteX2" fmla="*/ 1923557 w 1923557"/>
              <a:gd name="connsiteY2" fmla="*/ 320599 h 2739084"/>
              <a:gd name="connsiteX3" fmla="*/ 1923557 w 1923557"/>
              <a:gd name="connsiteY3" fmla="*/ 2739084 h 2739084"/>
              <a:gd name="connsiteX4" fmla="*/ 1923557 w 1923557"/>
              <a:gd name="connsiteY4" fmla="*/ 2739084 h 2739084"/>
              <a:gd name="connsiteX5" fmla="*/ 0 w 1923557"/>
              <a:gd name="connsiteY5" fmla="*/ 2739084 h 2739084"/>
              <a:gd name="connsiteX6" fmla="*/ 0 w 1923557"/>
              <a:gd name="connsiteY6" fmla="*/ 2739084 h 2739084"/>
              <a:gd name="connsiteX7" fmla="*/ 0 w 1923557"/>
              <a:gd name="connsiteY7" fmla="*/ 320599 h 2739084"/>
              <a:gd name="connsiteX8" fmla="*/ 320599 w 1923557"/>
              <a:gd name="connsiteY8" fmla="*/ 0 h 273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3557" h="2739084">
                <a:moveTo>
                  <a:pt x="1923557" y="456523"/>
                </a:moveTo>
                <a:lnTo>
                  <a:pt x="1923557" y="2282561"/>
                </a:lnTo>
                <a:cubicBezTo>
                  <a:pt x="1923557" y="2534691"/>
                  <a:pt x="1822756" y="2739083"/>
                  <a:pt x="1698412" y="2739083"/>
                </a:cubicBezTo>
                <a:lnTo>
                  <a:pt x="0" y="2739083"/>
                </a:lnTo>
                <a:lnTo>
                  <a:pt x="0" y="2739083"/>
                </a:lnTo>
                <a:lnTo>
                  <a:pt x="0" y="1"/>
                </a:lnTo>
                <a:lnTo>
                  <a:pt x="0" y="1"/>
                </a:lnTo>
                <a:lnTo>
                  <a:pt x="1698412" y="1"/>
                </a:lnTo>
                <a:cubicBezTo>
                  <a:pt x="1822756" y="1"/>
                  <a:pt x="1923557" y="204393"/>
                  <a:pt x="1923557" y="456523"/>
                </a:cubicBezTo>
                <a:close/>
              </a:path>
            </a:pathLst>
          </a:custGeom>
          <a:ln>
            <a:solidFill>
              <a:srgbClr val="5C023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81855" rIns="81855" bIns="81856" numCol="1" spcCol="1270" anchor="ctr" anchorCtr="0">
            <a:noAutofit/>
          </a:bodyPr>
          <a:lstStyle/>
          <a:p>
            <a:pPr marL="0" lvl="1" defTabSz="800100">
              <a:lnSpc>
                <a:spcPct val="90000"/>
              </a:lnSpc>
              <a:spcBef>
                <a:spcPct val="0"/>
              </a:spcBef>
              <a:spcAft>
                <a:spcPct val="15000"/>
              </a:spcAft>
            </a:pPr>
            <a:r>
              <a:rPr lang="fr-FR" b="1" dirty="0">
                <a:solidFill>
                  <a:prstClr val="black">
                    <a:hueOff val="0"/>
                    <a:satOff val="0"/>
                    <a:lumOff val="0"/>
                    <a:alphaOff val="0"/>
                  </a:prstClr>
                </a:solidFill>
                <a:latin typeface="Calibri" panose="020F0502020204030204"/>
              </a:rPr>
              <a:t>Consolider</a:t>
            </a:r>
            <a:r>
              <a:rPr lang="fr-FR" dirty="0">
                <a:solidFill>
                  <a:prstClr val="black">
                    <a:hueOff val="0"/>
                    <a:satOff val="0"/>
                    <a:lumOff val="0"/>
                    <a:alphaOff val="0"/>
                  </a:prstClr>
                </a:solidFill>
                <a:latin typeface="Calibri" panose="020F0502020204030204"/>
              </a:rPr>
              <a:t> les pratiques et les outils dans un mode opératoire</a:t>
            </a:r>
          </a:p>
        </p:txBody>
      </p:sp>
      <p:grpSp>
        <p:nvGrpSpPr>
          <p:cNvPr id="32" name="Groupe 31"/>
          <p:cNvGrpSpPr/>
          <p:nvPr/>
        </p:nvGrpSpPr>
        <p:grpSpPr>
          <a:xfrm>
            <a:off x="1718310" y="3682812"/>
            <a:ext cx="4026908" cy="1464575"/>
            <a:chOff x="194310" y="4005539"/>
            <a:chExt cx="4026908" cy="1464575"/>
          </a:xfrm>
        </p:grpSpPr>
        <p:sp>
          <p:nvSpPr>
            <p:cNvPr id="42" name="Forme libre : forme 41">
              <a:extLst>
                <a:ext uri="{FF2B5EF4-FFF2-40B4-BE49-F238E27FC236}">
                  <a16:creationId xmlns:a16="http://schemas.microsoft.com/office/drawing/2014/main" id="{A0987211-0B26-471B-8E2E-5B26BF76F536}"/>
                </a:ext>
              </a:extLst>
            </p:cNvPr>
            <p:cNvSpPr/>
            <p:nvPr/>
          </p:nvSpPr>
          <p:spPr>
            <a:xfrm>
              <a:off x="194310" y="4005539"/>
              <a:ext cx="1499678" cy="1464575"/>
            </a:xfrm>
            <a:custGeom>
              <a:avLst/>
              <a:gdLst>
                <a:gd name="connsiteX0" fmla="*/ 0 w 1952766"/>
                <a:gd name="connsiteY0" fmla="*/ 0 h 1366936"/>
                <a:gd name="connsiteX1" fmla="*/ 1269298 w 1952766"/>
                <a:gd name="connsiteY1" fmla="*/ 0 h 1366936"/>
                <a:gd name="connsiteX2" fmla="*/ 1952766 w 1952766"/>
                <a:gd name="connsiteY2" fmla="*/ 683468 h 1366936"/>
                <a:gd name="connsiteX3" fmla="*/ 1269298 w 1952766"/>
                <a:gd name="connsiteY3" fmla="*/ 1366936 h 1366936"/>
                <a:gd name="connsiteX4" fmla="*/ 0 w 1952766"/>
                <a:gd name="connsiteY4" fmla="*/ 1366936 h 1366936"/>
                <a:gd name="connsiteX5" fmla="*/ 683468 w 1952766"/>
                <a:gd name="connsiteY5" fmla="*/ 683468 h 1366936"/>
                <a:gd name="connsiteX6" fmla="*/ 0 w 1952766"/>
                <a:gd name="connsiteY6" fmla="*/ 0 h 136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766" h="1366936">
                  <a:moveTo>
                    <a:pt x="1952765" y="0"/>
                  </a:moveTo>
                  <a:lnTo>
                    <a:pt x="1952765" y="888508"/>
                  </a:lnTo>
                  <a:lnTo>
                    <a:pt x="976383" y="1366936"/>
                  </a:lnTo>
                  <a:lnTo>
                    <a:pt x="1" y="888508"/>
                  </a:lnTo>
                  <a:lnTo>
                    <a:pt x="1" y="0"/>
                  </a:lnTo>
                  <a:lnTo>
                    <a:pt x="976383" y="478428"/>
                  </a:lnTo>
                  <a:lnTo>
                    <a:pt x="1952765" y="0"/>
                  </a:lnTo>
                  <a:close/>
                </a:path>
              </a:pathLst>
            </a:custGeom>
            <a:solidFill>
              <a:srgbClr val="C00000"/>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25" tIns="522126" rIns="9525" bIns="522126" numCol="1" spcCol="1270" anchor="ctr" anchorCtr="0">
              <a:noAutofit/>
            </a:bodyPr>
            <a:lstStyle/>
            <a:p>
              <a:pPr algn="ctr" defTabSz="666750">
                <a:lnSpc>
                  <a:spcPct val="90000"/>
                </a:lnSpc>
                <a:spcBef>
                  <a:spcPct val="0"/>
                </a:spcBef>
                <a:spcAft>
                  <a:spcPct val="35000"/>
                </a:spcAft>
              </a:pPr>
              <a:r>
                <a:rPr lang="fr-FR" sz="1500" dirty="0">
                  <a:solidFill>
                    <a:prstClr val="white"/>
                  </a:solidFill>
                  <a:latin typeface="Calibri" panose="020F0502020204030204"/>
                </a:rPr>
                <a:t>ACTION 2</a:t>
              </a:r>
            </a:p>
            <a:p>
              <a:pPr algn="ctr" defTabSz="666750">
                <a:lnSpc>
                  <a:spcPct val="90000"/>
                </a:lnSpc>
                <a:spcBef>
                  <a:spcPct val="0"/>
                </a:spcBef>
                <a:spcAft>
                  <a:spcPct val="35000"/>
                </a:spcAft>
              </a:pPr>
              <a:r>
                <a:rPr lang="fr-FR" sz="1500" dirty="0">
                  <a:solidFill>
                    <a:prstClr val="white"/>
                  </a:solidFill>
                  <a:latin typeface="Calibri" panose="020F0502020204030204"/>
                </a:rPr>
                <a:t>ÉVALUER DÉCRIRE</a:t>
              </a:r>
            </a:p>
          </p:txBody>
        </p:sp>
        <p:sp>
          <p:nvSpPr>
            <p:cNvPr id="43" name="Forme libre : forme 42">
              <a:extLst>
                <a:ext uri="{FF2B5EF4-FFF2-40B4-BE49-F238E27FC236}">
                  <a16:creationId xmlns:a16="http://schemas.microsoft.com/office/drawing/2014/main" id="{FC4D62FE-CE24-4DF6-8DBC-B8486E9B57E9}"/>
                </a:ext>
              </a:extLst>
            </p:cNvPr>
            <p:cNvSpPr/>
            <p:nvPr/>
          </p:nvSpPr>
          <p:spPr>
            <a:xfrm>
              <a:off x="1699724" y="4011327"/>
              <a:ext cx="2521494" cy="957895"/>
            </a:xfrm>
            <a:custGeom>
              <a:avLst/>
              <a:gdLst>
                <a:gd name="connsiteX0" fmla="*/ 212870 w 1277192"/>
                <a:gd name="connsiteY0" fmla="*/ 0 h 3922853"/>
                <a:gd name="connsiteX1" fmla="*/ 1064322 w 1277192"/>
                <a:gd name="connsiteY1" fmla="*/ 0 h 3922853"/>
                <a:gd name="connsiteX2" fmla="*/ 1277192 w 1277192"/>
                <a:gd name="connsiteY2" fmla="*/ 212870 h 3922853"/>
                <a:gd name="connsiteX3" fmla="*/ 1277192 w 1277192"/>
                <a:gd name="connsiteY3" fmla="*/ 3922853 h 3922853"/>
                <a:gd name="connsiteX4" fmla="*/ 1277192 w 1277192"/>
                <a:gd name="connsiteY4" fmla="*/ 3922853 h 3922853"/>
                <a:gd name="connsiteX5" fmla="*/ 0 w 1277192"/>
                <a:gd name="connsiteY5" fmla="*/ 3922853 h 3922853"/>
                <a:gd name="connsiteX6" fmla="*/ 0 w 1277192"/>
                <a:gd name="connsiteY6" fmla="*/ 3922853 h 3922853"/>
                <a:gd name="connsiteX7" fmla="*/ 0 w 1277192"/>
                <a:gd name="connsiteY7" fmla="*/ 212870 h 3922853"/>
                <a:gd name="connsiteX8" fmla="*/ 212870 w 1277192"/>
                <a:gd name="connsiteY8" fmla="*/ 0 h 392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192" h="3922853">
                  <a:moveTo>
                    <a:pt x="1277192" y="653824"/>
                  </a:moveTo>
                  <a:lnTo>
                    <a:pt x="1277192" y="3269029"/>
                  </a:lnTo>
                  <a:cubicBezTo>
                    <a:pt x="1277192" y="3630126"/>
                    <a:pt x="1246163" y="3922851"/>
                    <a:pt x="1207886" y="3922851"/>
                  </a:cubicBezTo>
                  <a:lnTo>
                    <a:pt x="0" y="3922851"/>
                  </a:lnTo>
                  <a:lnTo>
                    <a:pt x="0" y="3922851"/>
                  </a:lnTo>
                  <a:lnTo>
                    <a:pt x="0" y="2"/>
                  </a:lnTo>
                  <a:lnTo>
                    <a:pt x="0" y="2"/>
                  </a:lnTo>
                  <a:lnTo>
                    <a:pt x="1207886" y="2"/>
                  </a:lnTo>
                  <a:cubicBezTo>
                    <a:pt x="1246163" y="2"/>
                    <a:pt x="1277192" y="292727"/>
                    <a:pt x="1277192" y="653824"/>
                  </a:cubicBezTo>
                  <a:close/>
                </a:path>
              </a:pathLst>
            </a:custGeom>
            <a:ln>
              <a:solidFill>
                <a:srgbClr val="C4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8191" rIns="58190" bIns="58190" numCol="1" spcCol="1270" anchor="ctr" anchorCtr="0">
              <a:noAutofit/>
            </a:bodyPr>
            <a:lstStyle/>
            <a:p>
              <a:pPr marL="0" lvl="1" defTabSz="800100">
                <a:lnSpc>
                  <a:spcPct val="90000"/>
                </a:lnSpc>
                <a:spcBef>
                  <a:spcPct val="0"/>
                </a:spcBef>
                <a:spcAft>
                  <a:spcPct val="15000"/>
                </a:spcAft>
              </a:pPr>
              <a:r>
                <a:rPr lang="fr-FR" b="1" dirty="0">
                  <a:solidFill>
                    <a:prstClr val="black">
                      <a:hueOff val="0"/>
                      <a:satOff val="0"/>
                      <a:lumOff val="0"/>
                      <a:alphaOff val="0"/>
                    </a:prstClr>
                  </a:solidFill>
                  <a:latin typeface="Calibri" panose="020F0502020204030204"/>
                </a:rPr>
                <a:t>Évaluer</a:t>
              </a:r>
              <a:r>
                <a:rPr lang="fr-FR" dirty="0">
                  <a:solidFill>
                    <a:prstClr val="black">
                      <a:hueOff val="0"/>
                      <a:satOff val="0"/>
                      <a:lumOff val="0"/>
                      <a:alphaOff val="0"/>
                    </a:prstClr>
                  </a:solidFill>
                  <a:latin typeface="Calibri" panose="020F0502020204030204"/>
                </a:rPr>
                <a:t> le mode opératoire et le </a:t>
              </a:r>
              <a:r>
                <a:rPr lang="fr-FR" b="1" dirty="0">
                  <a:solidFill>
                    <a:prstClr val="black">
                      <a:hueOff val="0"/>
                      <a:satOff val="0"/>
                      <a:lumOff val="0"/>
                      <a:alphaOff val="0"/>
                    </a:prstClr>
                  </a:solidFill>
                  <a:latin typeface="Calibri" panose="020F0502020204030204"/>
                </a:rPr>
                <a:t>décrire</a:t>
              </a:r>
              <a:r>
                <a:rPr lang="fr-FR" dirty="0">
                  <a:solidFill>
                    <a:prstClr val="black">
                      <a:hueOff val="0"/>
                      <a:satOff val="0"/>
                      <a:lumOff val="0"/>
                      <a:alphaOff val="0"/>
                    </a:prstClr>
                  </a:solidFill>
                  <a:latin typeface="Calibri" panose="020F0502020204030204"/>
                </a:rPr>
                <a:t> dans un guide de bonnes pratiques</a:t>
              </a:r>
            </a:p>
          </p:txBody>
        </p:sp>
      </p:grpSp>
      <p:grpSp>
        <p:nvGrpSpPr>
          <p:cNvPr id="16" name="Groupe 15"/>
          <p:cNvGrpSpPr/>
          <p:nvPr/>
        </p:nvGrpSpPr>
        <p:grpSpPr>
          <a:xfrm>
            <a:off x="1718310" y="5323177"/>
            <a:ext cx="5234068" cy="1464575"/>
            <a:chOff x="194310" y="5389851"/>
            <a:chExt cx="5234068" cy="1464575"/>
          </a:xfrm>
        </p:grpSpPr>
        <p:sp>
          <p:nvSpPr>
            <p:cNvPr id="44" name="Forme libre : forme 43">
              <a:extLst>
                <a:ext uri="{FF2B5EF4-FFF2-40B4-BE49-F238E27FC236}">
                  <a16:creationId xmlns:a16="http://schemas.microsoft.com/office/drawing/2014/main" id="{B9ACBCAA-874A-4472-BDF7-C5661B95AED4}"/>
                </a:ext>
              </a:extLst>
            </p:cNvPr>
            <p:cNvSpPr/>
            <p:nvPr/>
          </p:nvSpPr>
          <p:spPr>
            <a:xfrm>
              <a:off x="194310" y="5389851"/>
              <a:ext cx="1499678" cy="1464575"/>
            </a:xfrm>
            <a:custGeom>
              <a:avLst/>
              <a:gdLst>
                <a:gd name="connsiteX0" fmla="*/ 0 w 1952766"/>
                <a:gd name="connsiteY0" fmla="*/ 0 h 1366936"/>
                <a:gd name="connsiteX1" fmla="*/ 1269298 w 1952766"/>
                <a:gd name="connsiteY1" fmla="*/ 0 h 1366936"/>
                <a:gd name="connsiteX2" fmla="*/ 1952766 w 1952766"/>
                <a:gd name="connsiteY2" fmla="*/ 683468 h 1366936"/>
                <a:gd name="connsiteX3" fmla="*/ 1269298 w 1952766"/>
                <a:gd name="connsiteY3" fmla="*/ 1366936 h 1366936"/>
                <a:gd name="connsiteX4" fmla="*/ 0 w 1952766"/>
                <a:gd name="connsiteY4" fmla="*/ 1366936 h 1366936"/>
                <a:gd name="connsiteX5" fmla="*/ 683468 w 1952766"/>
                <a:gd name="connsiteY5" fmla="*/ 683468 h 1366936"/>
                <a:gd name="connsiteX6" fmla="*/ 0 w 1952766"/>
                <a:gd name="connsiteY6" fmla="*/ 0 h 136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766" h="1366936">
                  <a:moveTo>
                    <a:pt x="1952765" y="0"/>
                  </a:moveTo>
                  <a:lnTo>
                    <a:pt x="1952765" y="888508"/>
                  </a:lnTo>
                  <a:lnTo>
                    <a:pt x="976383" y="1366936"/>
                  </a:lnTo>
                  <a:lnTo>
                    <a:pt x="1" y="888508"/>
                  </a:lnTo>
                  <a:lnTo>
                    <a:pt x="1" y="0"/>
                  </a:lnTo>
                  <a:lnTo>
                    <a:pt x="976383" y="478428"/>
                  </a:lnTo>
                  <a:lnTo>
                    <a:pt x="1952765" y="0"/>
                  </a:lnTo>
                  <a:close/>
                </a:path>
              </a:pathLst>
            </a:custGeom>
            <a:solidFill>
              <a:srgbClr val="167470"/>
            </a:solidFill>
            <a:ln>
              <a:solidFill>
                <a:srgbClr val="16747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25" tIns="522126" rIns="9525" bIns="522126" numCol="1" spcCol="1270" anchor="ctr" anchorCtr="0">
              <a:noAutofit/>
            </a:bodyPr>
            <a:lstStyle/>
            <a:p>
              <a:pPr algn="ctr" defTabSz="666750">
                <a:lnSpc>
                  <a:spcPct val="90000"/>
                </a:lnSpc>
                <a:spcBef>
                  <a:spcPct val="0"/>
                </a:spcBef>
                <a:spcAft>
                  <a:spcPct val="35000"/>
                </a:spcAft>
              </a:pPr>
              <a:r>
                <a:rPr lang="fr-FR" sz="1500" dirty="0">
                  <a:solidFill>
                    <a:prstClr val="white"/>
                  </a:solidFill>
                  <a:latin typeface="Calibri" panose="020F0502020204030204"/>
                </a:rPr>
                <a:t>ACTION 3</a:t>
              </a:r>
            </a:p>
            <a:p>
              <a:pPr algn="ctr" defTabSz="666750">
                <a:lnSpc>
                  <a:spcPct val="90000"/>
                </a:lnSpc>
                <a:spcBef>
                  <a:spcPct val="0"/>
                </a:spcBef>
                <a:spcAft>
                  <a:spcPct val="35000"/>
                </a:spcAft>
              </a:pPr>
              <a:r>
                <a:rPr lang="fr-FR" sz="1500" dirty="0">
                  <a:solidFill>
                    <a:prstClr val="white"/>
                  </a:solidFill>
                  <a:latin typeface="Calibri" panose="020F0502020204030204"/>
                </a:rPr>
                <a:t>COMMUNIQUER</a:t>
              </a:r>
            </a:p>
          </p:txBody>
        </p:sp>
        <p:sp>
          <p:nvSpPr>
            <p:cNvPr id="45" name="Forme libre : forme 44">
              <a:extLst>
                <a:ext uri="{FF2B5EF4-FFF2-40B4-BE49-F238E27FC236}">
                  <a16:creationId xmlns:a16="http://schemas.microsoft.com/office/drawing/2014/main" id="{8316B85C-D5F4-48EA-ADCD-5151BDF08793}"/>
                </a:ext>
              </a:extLst>
            </p:cNvPr>
            <p:cNvSpPr/>
            <p:nvPr/>
          </p:nvSpPr>
          <p:spPr>
            <a:xfrm>
              <a:off x="1689816" y="5399376"/>
              <a:ext cx="3738562" cy="952475"/>
            </a:xfrm>
            <a:custGeom>
              <a:avLst/>
              <a:gdLst>
                <a:gd name="connsiteX0" fmla="*/ 211665 w 1269965"/>
                <a:gd name="connsiteY0" fmla="*/ 0 h 4171634"/>
                <a:gd name="connsiteX1" fmla="*/ 1058300 w 1269965"/>
                <a:gd name="connsiteY1" fmla="*/ 0 h 4171634"/>
                <a:gd name="connsiteX2" fmla="*/ 1269965 w 1269965"/>
                <a:gd name="connsiteY2" fmla="*/ 211665 h 4171634"/>
                <a:gd name="connsiteX3" fmla="*/ 1269965 w 1269965"/>
                <a:gd name="connsiteY3" fmla="*/ 4171634 h 4171634"/>
                <a:gd name="connsiteX4" fmla="*/ 1269965 w 1269965"/>
                <a:gd name="connsiteY4" fmla="*/ 4171634 h 4171634"/>
                <a:gd name="connsiteX5" fmla="*/ 0 w 1269965"/>
                <a:gd name="connsiteY5" fmla="*/ 4171634 h 4171634"/>
                <a:gd name="connsiteX6" fmla="*/ 0 w 1269965"/>
                <a:gd name="connsiteY6" fmla="*/ 4171634 h 4171634"/>
                <a:gd name="connsiteX7" fmla="*/ 0 w 1269965"/>
                <a:gd name="connsiteY7" fmla="*/ 211665 h 4171634"/>
                <a:gd name="connsiteX8" fmla="*/ 211665 w 1269965"/>
                <a:gd name="connsiteY8" fmla="*/ 0 h 417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965" h="4171634">
                  <a:moveTo>
                    <a:pt x="1269965" y="695287"/>
                  </a:moveTo>
                  <a:lnTo>
                    <a:pt x="1269965" y="3476347"/>
                  </a:lnTo>
                  <a:cubicBezTo>
                    <a:pt x="1269965" y="3860341"/>
                    <a:pt x="1241115" y="4171632"/>
                    <a:pt x="1205528" y="4171632"/>
                  </a:cubicBezTo>
                  <a:lnTo>
                    <a:pt x="0" y="4171632"/>
                  </a:lnTo>
                  <a:lnTo>
                    <a:pt x="0" y="4171632"/>
                  </a:lnTo>
                  <a:lnTo>
                    <a:pt x="0" y="2"/>
                  </a:lnTo>
                  <a:lnTo>
                    <a:pt x="0" y="2"/>
                  </a:lnTo>
                  <a:lnTo>
                    <a:pt x="1205528" y="2"/>
                  </a:lnTo>
                  <a:cubicBezTo>
                    <a:pt x="1241115" y="2"/>
                    <a:pt x="1269965" y="311293"/>
                    <a:pt x="1269965" y="695287"/>
                  </a:cubicBezTo>
                  <a:close/>
                </a:path>
              </a:pathLst>
            </a:custGeom>
            <a:ln>
              <a:solidFill>
                <a:srgbClr val="16747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7927" rIns="57926" bIns="57926" numCol="1" spcCol="1270" anchor="ctr" anchorCtr="0">
              <a:noAutofit/>
            </a:bodyPr>
            <a:lstStyle/>
            <a:p>
              <a:pPr marL="0" lvl="1" defTabSz="800100">
                <a:lnSpc>
                  <a:spcPct val="90000"/>
                </a:lnSpc>
                <a:spcBef>
                  <a:spcPct val="0"/>
                </a:spcBef>
                <a:spcAft>
                  <a:spcPct val="15000"/>
                </a:spcAft>
              </a:pPr>
              <a:r>
                <a:rPr lang="fr-FR" b="1" dirty="0">
                  <a:solidFill>
                    <a:prstClr val="black">
                      <a:hueOff val="0"/>
                      <a:satOff val="0"/>
                      <a:lumOff val="0"/>
                      <a:alphaOff val="0"/>
                    </a:prstClr>
                  </a:solidFill>
                  <a:latin typeface="Calibri" panose="020F0502020204030204"/>
                </a:rPr>
                <a:t>Communiquer</a:t>
              </a:r>
              <a:r>
                <a:rPr lang="fr-FR" dirty="0">
                  <a:solidFill>
                    <a:prstClr val="black">
                      <a:hueOff val="0"/>
                      <a:satOff val="0"/>
                      <a:lumOff val="0"/>
                      <a:alphaOff val="0"/>
                    </a:prstClr>
                  </a:solidFill>
                  <a:latin typeface="Calibri" panose="020F0502020204030204"/>
                </a:rPr>
                <a:t> le guide de bonnes pratiques auprès des PAT et des acteurs de l’éducation au goût et à l’alimentation</a:t>
              </a:r>
            </a:p>
          </p:txBody>
        </p:sp>
      </p:grpSp>
      <p:sp>
        <p:nvSpPr>
          <p:cNvPr id="3" name="Rectangle 2">
            <a:extLst>
              <a:ext uri="{FF2B5EF4-FFF2-40B4-BE49-F238E27FC236}">
                <a16:creationId xmlns:a16="http://schemas.microsoft.com/office/drawing/2014/main" id="{DBF1C1C6-D01C-4D53-89B9-6F54B23D86CA}"/>
              </a:ext>
            </a:extLst>
          </p:cNvPr>
          <p:cNvSpPr/>
          <p:nvPr/>
        </p:nvSpPr>
        <p:spPr>
          <a:xfrm>
            <a:off x="1524001" y="116633"/>
            <a:ext cx="6680355" cy="692497"/>
          </a:xfrm>
          <a:prstGeom prst="rect">
            <a:avLst/>
          </a:prstGeom>
          <a:noFill/>
        </p:spPr>
        <p:txBody>
          <a:bodyPr wrap="none" lIns="68580" tIns="34290" rIns="68580" bIns="34290">
            <a:spAutoFit/>
          </a:bodyPr>
          <a:lstStyle/>
          <a:p>
            <a:pPr algn="ctr"/>
            <a:r>
              <a:rPr lang="fr-FR" sz="4050" dirty="0">
                <a:ln w="12700">
                  <a:solidFill>
                    <a:srgbClr val="666666">
                      <a:lumMod val="75000"/>
                    </a:srgbClr>
                  </a:solidFill>
                  <a:prstDash val="solid"/>
                </a:ln>
                <a:pattFill prst="dkUpDiag">
                  <a:fgClr>
                    <a:srgbClr val="666666"/>
                  </a:fgClr>
                  <a:bgClr>
                    <a:srgbClr val="666666">
                      <a:lumMod val="20000"/>
                      <a:lumOff val="80000"/>
                    </a:srgbClr>
                  </a:bgClr>
                </a:pattFill>
                <a:latin typeface="Comic Sans MS" panose="030F0702030302020204" pitchFamily="66" charset="0"/>
              </a:rPr>
              <a:t>Actions prévues et acteurs</a:t>
            </a:r>
          </a:p>
        </p:txBody>
      </p:sp>
      <p:grpSp>
        <p:nvGrpSpPr>
          <p:cNvPr id="18" name="Groupe 17">
            <a:extLst>
              <a:ext uri="{FF2B5EF4-FFF2-40B4-BE49-F238E27FC236}">
                <a16:creationId xmlns:a16="http://schemas.microsoft.com/office/drawing/2014/main" id="{263F945E-275C-42CD-B363-FDA44CC33ACD}"/>
              </a:ext>
            </a:extLst>
          </p:cNvPr>
          <p:cNvGrpSpPr/>
          <p:nvPr/>
        </p:nvGrpSpPr>
        <p:grpSpPr>
          <a:xfrm>
            <a:off x="7464153" y="3718104"/>
            <a:ext cx="3096344" cy="979590"/>
            <a:chOff x="9092773" y="1427243"/>
            <a:chExt cx="4542827" cy="1306120"/>
          </a:xfrm>
        </p:grpSpPr>
        <p:grpSp>
          <p:nvGrpSpPr>
            <p:cNvPr id="19" name="Groupe 18">
              <a:extLst>
                <a:ext uri="{FF2B5EF4-FFF2-40B4-BE49-F238E27FC236}">
                  <a16:creationId xmlns:a16="http://schemas.microsoft.com/office/drawing/2014/main" id="{C219BDC4-C553-4508-98C9-0DB1F6C429E7}"/>
                </a:ext>
              </a:extLst>
            </p:cNvPr>
            <p:cNvGrpSpPr/>
            <p:nvPr/>
          </p:nvGrpSpPr>
          <p:grpSpPr>
            <a:xfrm>
              <a:off x="9092773" y="2015300"/>
              <a:ext cx="487967" cy="456636"/>
              <a:chOff x="3883533" y="4124200"/>
              <a:chExt cx="487967" cy="456636"/>
            </a:xfrm>
          </p:grpSpPr>
          <p:sp>
            <p:nvSpPr>
              <p:cNvPr id="29" name="Larme 28">
                <a:extLst>
                  <a:ext uri="{FF2B5EF4-FFF2-40B4-BE49-F238E27FC236}">
                    <a16:creationId xmlns:a16="http://schemas.microsoft.com/office/drawing/2014/main" id="{400E66A4-A9D5-40E1-9BF6-7463ECAC26E8}"/>
                  </a:ext>
                </a:extLst>
              </p:cNvPr>
              <p:cNvSpPr/>
              <p:nvPr/>
            </p:nvSpPr>
            <p:spPr>
              <a:xfrm rot="711705">
                <a:off x="3883533" y="4124200"/>
                <a:ext cx="487967" cy="456636"/>
              </a:xfrm>
              <a:prstGeom prst="teardrop">
                <a:avLst/>
              </a:prstGeom>
              <a:solidFill>
                <a:srgbClr val="167470"/>
              </a:solidFill>
              <a:ln w="57150">
                <a:solidFill>
                  <a:srgbClr val="E00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30" name="ZoneTexte 29">
                <a:extLst>
                  <a:ext uri="{FF2B5EF4-FFF2-40B4-BE49-F238E27FC236}">
                    <a16:creationId xmlns:a16="http://schemas.microsoft.com/office/drawing/2014/main" id="{D2C98F0A-4F2A-4302-A393-567A17F6835D}"/>
                  </a:ext>
                </a:extLst>
              </p:cNvPr>
              <p:cNvSpPr txBox="1"/>
              <p:nvPr/>
            </p:nvSpPr>
            <p:spPr>
              <a:xfrm>
                <a:off x="3948193" y="4148763"/>
                <a:ext cx="260320" cy="400109"/>
              </a:xfrm>
              <a:prstGeom prst="rect">
                <a:avLst/>
              </a:prstGeom>
              <a:noFill/>
            </p:spPr>
            <p:txBody>
              <a:bodyPr wrap="square" rtlCol="0">
                <a:spAutoFit/>
              </a:bodyPr>
              <a:lstStyle/>
              <a:p>
                <a:r>
                  <a:rPr lang="fr-FR" sz="1350" b="1" dirty="0">
                    <a:solidFill>
                      <a:prstClr val="white"/>
                    </a:solidFill>
                    <a:latin typeface="Calibri" panose="020F0502020204030204"/>
                  </a:rPr>
                  <a:t>D</a:t>
                </a:r>
              </a:p>
            </p:txBody>
          </p:sp>
        </p:grpSp>
        <p:grpSp>
          <p:nvGrpSpPr>
            <p:cNvPr id="20" name="Groupe 19">
              <a:extLst>
                <a:ext uri="{FF2B5EF4-FFF2-40B4-BE49-F238E27FC236}">
                  <a16:creationId xmlns:a16="http://schemas.microsoft.com/office/drawing/2014/main" id="{DE8557E4-1623-4D2B-B920-89AD40EA432B}"/>
                </a:ext>
              </a:extLst>
            </p:cNvPr>
            <p:cNvGrpSpPr/>
            <p:nvPr/>
          </p:nvGrpSpPr>
          <p:grpSpPr>
            <a:xfrm>
              <a:off x="9119979" y="1432710"/>
              <a:ext cx="487967" cy="456636"/>
              <a:chOff x="3883533" y="3006600"/>
              <a:chExt cx="487967" cy="456636"/>
            </a:xfrm>
          </p:grpSpPr>
          <p:sp>
            <p:nvSpPr>
              <p:cNvPr id="27" name="Larme 26">
                <a:extLst>
                  <a:ext uri="{FF2B5EF4-FFF2-40B4-BE49-F238E27FC236}">
                    <a16:creationId xmlns:a16="http://schemas.microsoft.com/office/drawing/2014/main" id="{337E3C9A-ABF0-4307-AD16-0879D3D8A683}"/>
                  </a:ext>
                </a:extLst>
              </p:cNvPr>
              <p:cNvSpPr/>
              <p:nvPr/>
            </p:nvSpPr>
            <p:spPr>
              <a:xfrm rot="711705">
                <a:off x="3883533" y="3006600"/>
                <a:ext cx="487967" cy="456636"/>
              </a:xfrm>
              <a:prstGeom prst="teardrop">
                <a:avLst/>
              </a:prstGeom>
              <a:solidFill>
                <a:srgbClr val="167470"/>
              </a:solidFill>
              <a:ln w="57150">
                <a:solidFill>
                  <a:srgbClr val="E00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28" name="ZoneTexte 27">
                <a:extLst>
                  <a:ext uri="{FF2B5EF4-FFF2-40B4-BE49-F238E27FC236}">
                    <a16:creationId xmlns:a16="http://schemas.microsoft.com/office/drawing/2014/main" id="{C976E794-7960-4124-BBFC-A75B8DC183CD}"/>
                  </a:ext>
                </a:extLst>
              </p:cNvPr>
              <p:cNvSpPr txBox="1"/>
              <p:nvPr/>
            </p:nvSpPr>
            <p:spPr>
              <a:xfrm>
                <a:off x="3987195" y="3018463"/>
                <a:ext cx="260320" cy="400109"/>
              </a:xfrm>
              <a:prstGeom prst="rect">
                <a:avLst/>
              </a:prstGeom>
              <a:noFill/>
            </p:spPr>
            <p:txBody>
              <a:bodyPr wrap="square" rtlCol="0">
                <a:spAutoFit/>
              </a:bodyPr>
              <a:lstStyle/>
              <a:p>
                <a:r>
                  <a:rPr lang="fr-FR" sz="1350" b="1" dirty="0">
                    <a:solidFill>
                      <a:prstClr val="white"/>
                    </a:solidFill>
                    <a:latin typeface="Calibri" panose="020F0502020204030204"/>
                  </a:rPr>
                  <a:t>C</a:t>
                </a:r>
              </a:p>
            </p:txBody>
          </p:sp>
        </p:grpSp>
        <p:sp>
          <p:nvSpPr>
            <p:cNvPr id="22" name="ZoneTexte 21">
              <a:extLst>
                <a:ext uri="{FF2B5EF4-FFF2-40B4-BE49-F238E27FC236}">
                  <a16:creationId xmlns:a16="http://schemas.microsoft.com/office/drawing/2014/main" id="{EBE670FD-B967-47E4-9277-36D73D1EEEB1}"/>
                </a:ext>
              </a:extLst>
            </p:cNvPr>
            <p:cNvSpPr txBox="1"/>
            <p:nvPr/>
          </p:nvSpPr>
          <p:spPr>
            <a:xfrm>
              <a:off x="9649669" y="2056255"/>
              <a:ext cx="3985931" cy="677108"/>
            </a:xfrm>
            <a:prstGeom prst="rect">
              <a:avLst/>
            </a:prstGeom>
            <a:noFill/>
          </p:spPr>
          <p:txBody>
            <a:bodyPr wrap="square" rtlCol="0">
              <a:spAutoFit/>
            </a:bodyPr>
            <a:lstStyle/>
            <a:p>
              <a:r>
                <a:rPr lang="fr-FR" sz="1350" b="1" dirty="0">
                  <a:solidFill>
                    <a:srgbClr val="167470"/>
                  </a:solidFill>
                  <a:latin typeface="Calibri" panose="020F0502020204030204"/>
                </a:rPr>
                <a:t>PAT du Pays des Châteaux / OSA Centre</a:t>
              </a:r>
            </a:p>
          </p:txBody>
        </p:sp>
        <p:sp>
          <p:nvSpPr>
            <p:cNvPr id="23" name="ZoneTexte 22">
              <a:extLst>
                <a:ext uri="{FF2B5EF4-FFF2-40B4-BE49-F238E27FC236}">
                  <a16:creationId xmlns:a16="http://schemas.microsoft.com/office/drawing/2014/main" id="{B6300513-C8F0-4340-8F1F-017DEC0F4B6D}"/>
                </a:ext>
              </a:extLst>
            </p:cNvPr>
            <p:cNvSpPr txBox="1"/>
            <p:nvPr/>
          </p:nvSpPr>
          <p:spPr>
            <a:xfrm>
              <a:off x="9664185" y="1427243"/>
              <a:ext cx="2527816" cy="400109"/>
            </a:xfrm>
            <a:prstGeom prst="rect">
              <a:avLst/>
            </a:prstGeom>
            <a:noFill/>
          </p:spPr>
          <p:txBody>
            <a:bodyPr wrap="square" rtlCol="0">
              <a:spAutoFit/>
            </a:bodyPr>
            <a:lstStyle/>
            <a:p>
              <a:r>
                <a:rPr lang="fr-FR" sz="1350" b="1" dirty="0">
                  <a:solidFill>
                    <a:srgbClr val="167470"/>
                  </a:solidFill>
                  <a:latin typeface="Calibri" panose="020F0502020204030204"/>
                </a:rPr>
                <a:t>PAT du Grand Poitiers</a:t>
              </a:r>
            </a:p>
          </p:txBody>
        </p:sp>
      </p:grpSp>
      <p:pic>
        <p:nvPicPr>
          <p:cNvPr id="49" name="Image 48">
            <a:extLst>
              <a:ext uri="{FF2B5EF4-FFF2-40B4-BE49-F238E27FC236}">
                <a16:creationId xmlns:a16="http://schemas.microsoft.com/office/drawing/2014/main" id="{30A1C325-FD3A-40B6-A425-35A22B67DB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0017" y="5523000"/>
            <a:ext cx="2174047" cy="1335001"/>
          </a:xfrm>
          <a:prstGeom prst="rect">
            <a:avLst/>
          </a:prstGeom>
        </p:spPr>
      </p:pic>
      <p:pic>
        <p:nvPicPr>
          <p:cNvPr id="50" name="Image 49">
            <a:extLst>
              <a:ext uri="{FF2B5EF4-FFF2-40B4-BE49-F238E27FC236}">
                <a16:creationId xmlns:a16="http://schemas.microsoft.com/office/drawing/2014/main" id="{BE5800E8-07E0-407A-951D-A414DEB091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5659" y="3499804"/>
            <a:ext cx="1992672" cy="999144"/>
          </a:xfrm>
          <a:prstGeom prst="rect">
            <a:avLst/>
          </a:prstGeom>
        </p:spPr>
      </p:pic>
      <p:pic>
        <p:nvPicPr>
          <p:cNvPr id="52" name="Image 51">
            <a:extLst>
              <a:ext uri="{FF2B5EF4-FFF2-40B4-BE49-F238E27FC236}">
                <a16:creationId xmlns:a16="http://schemas.microsoft.com/office/drawing/2014/main" id="{3D90DD20-D7E0-4286-B6EC-6B895F742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23592" y="1844824"/>
            <a:ext cx="1992672" cy="1866574"/>
          </a:xfrm>
          <a:prstGeom prst="rect">
            <a:avLst/>
          </a:prstGeom>
        </p:spPr>
      </p:pic>
      <p:pic>
        <p:nvPicPr>
          <p:cNvPr id="31" name="Image 30">
            <a:extLst>
              <a:ext uri="{FF2B5EF4-FFF2-40B4-BE49-F238E27FC236}">
                <a16:creationId xmlns:a16="http://schemas.microsoft.com/office/drawing/2014/main" id="{E546AA83-E5CB-4D14-B9D0-DF145C6F23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3006" y="5733257"/>
            <a:ext cx="1124234" cy="859565"/>
          </a:xfrm>
          <a:prstGeom prst="rect">
            <a:avLst/>
          </a:prstGeom>
        </p:spPr>
      </p:pic>
      <p:grpSp>
        <p:nvGrpSpPr>
          <p:cNvPr id="4" name="Groupe 3"/>
          <p:cNvGrpSpPr/>
          <p:nvPr/>
        </p:nvGrpSpPr>
        <p:grpSpPr>
          <a:xfrm>
            <a:off x="6437918" y="918323"/>
            <a:ext cx="365975" cy="342477"/>
            <a:chOff x="4913917" y="1711695"/>
            <a:chExt cx="365975" cy="342477"/>
          </a:xfrm>
        </p:grpSpPr>
        <p:sp>
          <p:nvSpPr>
            <p:cNvPr id="46" name="Larme 45">
              <a:extLst>
                <a:ext uri="{FF2B5EF4-FFF2-40B4-BE49-F238E27FC236}">
                  <a16:creationId xmlns:a16="http://schemas.microsoft.com/office/drawing/2014/main" id="{929E3097-FBA0-49EF-AE68-F79261C91B34}"/>
                </a:ext>
              </a:extLst>
            </p:cNvPr>
            <p:cNvSpPr/>
            <p:nvPr/>
          </p:nvSpPr>
          <p:spPr>
            <a:xfrm rot="711705">
              <a:off x="4913917" y="1711695"/>
              <a:ext cx="365975" cy="342477"/>
            </a:xfrm>
            <a:prstGeom prst="teardrop">
              <a:avLst/>
            </a:prstGeom>
            <a:solidFill>
              <a:srgbClr val="167470"/>
            </a:solidFill>
            <a:ln w="57150">
              <a:solidFill>
                <a:srgbClr val="E00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47" name="ZoneTexte 46">
              <a:extLst>
                <a:ext uri="{FF2B5EF4-FFF2-40B4-BE49-F238E27FC236}">
                  <a16:creationId xmlns:a16="http://schemas.microsoft.com/office/drawing/2014/main" id="{CED81721-5E87-4A8D-AFCF-FC7CA7F8C4A9}"/>
                </a:ext>
              </a:extLst>
            </p:cNvPr>
            <p:cNvSpPr txBox="1"/>
            <p:nvPr/>
          </p:nvSpPr>
          <p:spPr>
            <a:xfrm>
              <a:off x="4991663" y="1724290"/>
              <a:ext cx="195240" cy="300082"/>
            </a:xfrm>
            <a:prstGeom prst="rect">
              <a:avLst/>
            </a:prstGeom>
            <a:noFill/>
          </p:spPr>
          <p:txBody>
            <a:bodyPr wrap="square" rtlCol="0">
              <a:spAutoFit/>
            </a:bodyPr>
            <a:lstStyle/>
            <a:p>
              <a:r>
                <a:rPr lang="fr-FR" sz="1350" b="1" dirty="0">
                  <a:solidFill>
                    <a:prstClr val="white"/>
                  </a:solidFill>
                  <a:latin typeface="Calibri" panose="020F0502020204030204"/>
                </a:rPr>
                <a:t>A</a:t>
              </a:r>
            </a:p>
          </p:txBody>
        </p:sp>
      </p:grpSp>
      <p:grpSp>
        <p:nvGrpSpPr>
          <p:cNvPr id="11" name="Groupe 10"/>
          <p:cNvGrpSpPr/>
          <p:nvPr/>
        </p:nvGrpSpPr>
        <p:grpSpPr>
          <a:xfrm>
            <a:off x="6923692" y="908798"/>
            <a:ext cx="397266" cy="342477"/>
            <a:chOff x="5342542" y="1721220"/>
            <a:chExt cx="397266" cy="342477"/>
          </a:xfrm>
        </p:grpSpPr>
        <p:sp>
          <p:nvSpPr>
            <p:cNvPr id="39" name="Larme 38">
              <a:extLst>
                <a:ext uri="{FF2B5EF4-FFF2-40B4-BE49-F238E27FC236}">
                  <a16:creationId xmlns:a16="http://schemas.microsoft.com/office/drawing/2014/main" id="{4CCBAC23-47C8-43F8-99EC-F25644E76617}"/>
                </a:ext>
              </a:extLst>
            </p:cNvPr>
            <p:cNvSpPr/>
            <p:nvPr/>
          </p:nvSpPr>
          <p:spPr>
            <a:xfrm rot="711705">
              <a:off x="5342542" y="1721220"/>
              <a:ext cx="365975" cy="342477"/>
            </a:xfrm>
            <a:prstGeom prst="teardrop">
              <a:avLst/>
            </a:prstGeom>
            <a:solidFill>
              <a:srgbClr val="167470"/>
            </a:solidFill>
            <a:ln w="57150">
              <a:solidFill>
                <a:srgbClr val="E00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48" name="ZoneTexte 47">
              <a:extLst>
                <a:ext uri="{FF2B5EF4-FFF2-40B4-BE49-F238E27FC236}">
                  <a16:creationId xmlns:a16="http://schemas.microsoft.com/office/drawing/2014/main" id="{11F63707-0196-47B4-832C-208480F12B2A}"/>
                </a:ext>
              </a:extLst>
            </p:cNvPr>
            <p:cNvSpPr txBox="1"/>
            <p:nvPr/>
          </p:nvSpPr>
          <p:spPr>
            <a:xfrm>
              <a:off x="5385998" y="1730005"/>
              <a:ext cx="353810" cy="300082"/>
            </a:xfrm>
            <a:prstGeom prst="rect">
              <a:avLst/>
            </a:prstGeom>
            <a:noFill/>
          </p:spPr>
          <p:txBody>
            <a:bodyPr wrap="square" rtlCol="0">
              <a:spAutoFit/>
            </a:bodyPr>
            <a:lstStyle/>
            <a:p>
              <a:r>
                <a:rPr lang="fr-FR" sz="1350" b="1" dirty="0">
                  <a:solidFill>
                    <a:prstClr val="white"/>
                  </a:solidFill>
                  <a:latin typeface="Calibri" panose="020F0502020204030204"/>
                </a:rPr>
                <a:t>A’</a:t>
              </a:r>
            </a:p>
          </p:txBody>
        </p:sp>
      </p:grpSp>
      <p:grpSp>
        <p:nvGrpSpPr>
          <p:cNvPr id="13" name="Groupe 12"/>
          <p:cNvGrpSpPr/>
          <p:nvPr/>
        </p:nvGrpSpPr>
        <p:grpSpPr>
          <a:xfrm>
            <a:off x="7392144" y="908721"/>
            <a:ext cx="3350314" cy="1120925"/>
            <a:chOff x="5793686" y="1700808"/>
            <a:chExt cx="3350314" cy="1120925"/>
          </a:xfrm>
        </p:grpSpPr>
        <p:grpSp>
          <p:nvGrpSpPr>
            <p:cNvPr id="12" name="Groupe 11"/>
            <p:cNvGrpSpPr/>
            <p:nvPr/>
          </p:nvGrpSpPr>
          <p:grpSpPr>
            <a:xfrm>
              <a:off x="5793686" y="1700808"/>
              <a:ext cx="3350314" cy="1120925"/>
              <a:chOff x="5793686" y="1700808"/>
              <a:chExt cx="3350314" cy="1120925"/>
            </a:xfrm>
          </p:grpSpPr>
          <p:grpSp>
            <p:nvGrpSpPr>
              <p:cNvPr id="17" name="Groupe 16">
                <a:extLst>
                  <a:ext uri="{FF2B5EF4-FFF2-40B4-BE49-F238E27FC236}">
                    <a16:creationId xmlns:a16="http://schemas.microsoft.com/office/drawing/2014/main" id="{C3277A93-A6DB-4AC4-B6D3-0F77E85FE5EF}"/>
                  </a:ext>
                </a:extLst>
              </p:cNvPr>
              <p:cNvGrpSpPr/>
              <p:nvPr/>
            </p:nvGrpSpPr>
            <p:grpSpPr>
              <a:xfrm>
                <a:off x="5793686" y="1700808"/>
                <a:ext cx="3350314" cy="1120925"/>
                <a:chOff x="9092773" y="897700"/>
                <a:chExt cx="4467085" cy="1494566"/>
              </a:xfrm>
            </p:grpSpPr>
            <p:grpSp>
              <p:nvGrpSpPr>
                <p:cNvPr id="7" name="Groupe 6">
                  <a:extLst>
                    <a:ext uri="{FF2B5EF4-FFF2-40B4-BE49-F238E27FC236}">
                      <a16:creationId xmlns:a16="http://schemas.microsoft.com/office/drawing/2014/main" id="{58FFBCD7-70FC-430E-9464-73EACDD61E41}"/>
                    </a:ext>
                  </a:extLst>
                </p:cNvPr>
                <p:cNvGrpSpPr/>
                <p:nvPr/>
              </p:nvGrpSpPr>
              <p:grpSpPr>
                <a:xfrm>
                  <a:off x="9092773" y="897700"/>
                  <a:ext cx="573473" cy="456636"/>
                  <a:chOff x="3883533" y="3006600"/>
                  <a:chExt cx="573473" cy="456636"/>
                </a:xfrm>
              </p:grpSpPr>
              <p:sp>
                <p:nvSpPr>
                  <p:cNvPr id="5" name="Larme 4">
                    <a:extLst>
                      <a:ext uri="{FF2B5EF4-FFF2-40B4-BE49-F238E27FC236}">
                        <a16:creationId xmlns:a16="http://schemas.microsoft.com/office/drawing/2014/main" id="{8ACC65E2-EE7C-4D62-9C6D-A61498A4AA73}"/>
                      </a:ext>
                    </a:extLst>
                  </p:cNvPr>
                  <p:cNvSpPr/>
                  <p:nvPr/>
                </p:nvSpPr>
                <p:spPr>
                  <a:xfrm rot="711705">
                    <a:off x="3883533" y="3006600"/>
                    <a:ext cx="487967" cy="456636"/>
                  </a:xfrm>
                  <a:prstGeom prst="teardrop">
                    <a:avLst/>
                  </a:prstGeom>
                  <a:solidFill>
                    <a:srgbClr val="167470"/>
                  </a:solidFill>
                  <a:ln w="57150">
                    <a:solidFill>
                      <a:srgbClr val="E00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6" name="ZoneTexte 5">
                    <a:extLst>
                      <a:ext uri="{FF2B5EF4-FFF2-40B4-BE49-F238E27FC236}">
                        <a16:creationId xmlns:a16="http://schemas.microsoft.com/office/drawing/2014/main" id="{C1241D2C-A085-41AD-BC98-2376711A89BA}"/>
                      </a:ext>
                    </a:extLst>
                  </p:cNvPr>
                  <p:cNvSpPr txBox="1"/>
                  <p:nvPr/>
                </p:nvSpPr>
                <p:spPr>
                  <a:xfrm>
                    <a:off x="3885596" y="3018463"/>
                    <a:ext cx="571410" cy="400109"/>
                  </a:xfrm>
                  <a:prstGeom prst="rect">
                    <a:avLst/>
                  </a:prstGeom>
                  <a:noFill/>
                </p:spPr>
                <p:txBody>
                  <a:bodyPr wrap="square" rtlCol="0">
                    <a:spAutoFit/>
                  </a:bodyPr>
                  <a:lstStyle/>
                  <a:p>
                    <a:r>
                      <a:rPr lang="fr-FR" sz="1350" b="1" dirty="0">
                        <a:solidFill>
                          <a:prstClr val="white"/>
                        </a:solidFill>
                        <a:latin typeface="Calibri" panose="020F0502020204030204"/>
                      </a:rPr>
                      <a:t>A ’’</a:t>
                    </a:r>
                  </a:p>
                </p:txBody>
              </p:sp>
            </p:grpSp>
            <p:grpSp>
              <p:nvGrpSpPr>
                <p:cNvPr id="8" name="Groupe 7">
                  <a:extLst>
                    <a:ext uri="{FF2B5EF4-FFF2-40B4-BE49-F238E27FC236}">
                      <a16:creationId xmlns:a16="http://schemas.microsoft.com/office/drawing/2014/main" id="{751E5D74-233F-42ED-9FFD-F443D3BEEA2C}"/>
                    </a:ext>
                  </a:extLst>
                </p:cNvPr>
                <p:cNvGrpSpPr/>
                <p:nvPr/>
              </p:nvGrpSpPr>
              <p:grpSpPr>
                <a:xfrm>
                  <a:off x="9119979" y="1935630"/>
                  <a:ext cx="487967" cy="456636"/>
                  <a:chOff x="3883533" y="3509520"/>
                  <a:chExt cx="487967" cy="456636"/>
                </a:xfrm>
              </p:grpSpPr>
              <p:sp>
                <p:nvSpPr>
                  <p:cNvPr id="9" name="Larme 8">
                    <a:extLst>
                      <a:ext uri="{FF2B5EF4-FFF2-40B4-BE49-F238E27FC236}">
                        <a16:creationId xmlns:a16="http://schemas.microsoft.com/office/drawing/2014/main" id="{828208C2-FB5A-4D54-A06D-B9E4FFDA5AEC}"/>
                      </a:ext>
                    </a:extLst>
                  </p:cNvPr>
                  <p:cNvSpPr/>
                  <p:nvPr/>
                </p:nvSpPr>
                <p:spPr>
                  <a:xfrm rot="711705">
                    <a:off x="3883533" y="3509520"/>
                    <a:ext cx="487967" cy="456636"/>
                  </a:xfrm>
                  <a:prstGeom prst="teardrop">
                    <a:avLst/>
                  </a:prstGeom>
                  <a:solidFill>
                    <a:srgbClr val="167470"/>
                  </a:solidFill>
                  <a:ln w="57150">
                    <a:solidFill>
                      <a:srgbClr val="E00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0" name="ZoneTexte 9">
                    <a:extLst>
                      <a:ext uri="{FF2B5EF4-FFF2-40B4-BE49-F238E27FC236}">
                        <a16:creationId xmlns:a16="http://schemas.microsoft.com/office/drawing/2014/main" id="{983F6E21-7376-4043-8937-D46CC0422BC2}"/>
                      </a:ext>
                    </a:extLst>
                  </p:cNvPr>
                  <p:cNvSpPr txBox="1"/>
                  <p:nvPr/>
                </p:nvSpPr>
                <p:spPr>
                  <a:xfrm>
                    <a:off x="4000544" y="3529387"/>
                    <a:ext cx="260320" cy="400109"/>
                  </a:xfrm>
                  <a:prstGeom prst="rect">
                    <a:avLst/>
                  </a:prstGeom>
                  <a:noFill/>
                </p:spPr>
                <p:txBody>
                  <a:bodyPr wrap="square" rtlCol="0">
                    <a:spAutoFit/>
                  </a:bodyPr>
                  <a:lstStyle/>
                  <a:p>
                    <a:r>
                      <a:rPr lang="fr-FR" sz="1350" b="1" dirty="0">
                        <a:solidFill>
                          <a:prstClr val="white"/>
                        </a:solidFill>
                        <a:latin typeface="Calibri" panose="020F0502020204030204"/>
                      </a:rPr>
                      <a:t>B</a:t>
                    </a:r>
                  </a:p>
                </p:txBody>
              </p:sp>
            </p:grpSp>
            <p:sp>
              <p:nvSpPr>
                <p:cNvPr id="14" name="ZoneTexte 13">
                  <a:extLst>
                    <a:ext uri="{FF2B5EF4-FFF2-40B4-BE49-F238E27FC236}">
                      <a16:creationId xmlns:a16="http://schemas.microsoft.com/office/drawing/2014/main" id="{CD7B4DC4-5B2C-4BE0-8E06-24397FAF3F6E}"/>
                    </a:ext>
                  </a:extLst>
                </p:cNvPr>
                <p:cNvSpPr txBox="1"/>
                <p:nvPr/>
              </p:nvSpPr>
              <p:spPr>
                <a:xfrm>
                  <a:off x="9649668" y="938655"/>
                  <a:ext cx="3609129" cy="400109"/>
                </a:xfrm>
                <a:prstGeom prst="rect">
                  <a:avLst/>
                </a:prstGeom>
                <a:noFill/>
              </p:spPr>
              <p:txBody>
                <a:bodyPr wrap="square" rtlCol="0">
                  <a:spAutoFit/>
                </a:bodyPr>
                <a:lstStyle/>
                <a:p>
                  <a:r>
                    <a:rPr lang="fr-FR" sz="1350" b="1" dirty="0">
                      <a:solidFill>
                        <a:srgbClr val="167470"/>
                      </a:solidFill>
                      <a:latin typeface="Calibri" panose="020F0502020204030204"/>
                    </a:rPr>
                    <a:t>PAT du Douaisis  / Les Sens du Goût </a:t>
                  </a:r>
                </a:p>
              </p:txBody>
            </p:sp>
            <p:sp>
              <p:nvSpPr>
                <p:cNvPr id="15" name="ZoneTexte 14">
                  <a:extLst>
                    <a:ext uri="{FF2B5EF4-FFF2-40B4-BE49-F238E27FC236}">
                      <a16:creationId xmlns:a16="http://schemas.microsoft.com/office/drawing/2014/main" id="{D4CEA472-AF47-4883-BC6D-8EE55D0BAE07}"/>
                    </a:ext>
                  </a:extLst>
                </p:cNvPr>
                <p:cNvSpPr txBox="1"/>
                <p:nvPr/>
              </p:nvSpPr>
              <p:spPr>
                <a:xfrm>
                  <a:off x="9672257" y="1975568"/>
                  <a:ext cx="3887601" cy="400109"/>
                </a:xfrm>
                <a:prstGeom prst="rect">
                  <a:avLst/>
                </a:prstGeom>
                <a:noFill/>
              </p:spPr>
              <p:txBody>
                <a:bodyPr wrap="square" rtlCol="0">
                  <a:spAutoFit/>
                </a:bodyPr>
                <a:lstStyle/>
                <a:p>
                  <a:r>
                    <a:rPr lang="fr-FR" sz="1350" b="1" dirty="0">
                      <a:solidFill>
                        <a:srgbClr val="167470"/>
                      </a:solidFill>
                      <a:latin typeface="Calibri" panose="020F0502020204030204"/>
                    </a:rPr>
                    <a:t>PAT du Pays de Lorient / MADY &amp; CO</a:t>
                  </a:r>
                </a:p>
              </p:txBody>
            </p:sp>
          </p:grpSp>
          <p:sp>
            <p:nvSpPr>
              <p:cNvPr id="51" name="ZoneTexte 50">
                <a:extLst>
                  <a:ext uri="{FF2B5EF4-FFF2-40B4-BE49-F238E27FC236}">
                    <a16:creationId xmlns:a16="http://schemas.microsoft.com/office/drawing/2014/main" id="{4C9D4459-F769-4A82-BA97-AA7C91F1EE1B}"/>
                  </a:ext>
                </a:extLst>
              </p:cNvPr>
              <p:cNvSpPr txBox="1"/>
              <p:nvPr/>
            </p:nvSpPr>
            <p:spPr>
              <a:xfrm>
                <a:off x="6217413" y="1939222"/>
                <a:ext cx="2706847" cy="507831"/>
              </a:xfrm>
              <a:prstGeom prst="rect">
                <a:avLst/>
              </a:prstGeom>
              <a:noFill/>
            </p:spPr>
            <p:txBody>
              <a:bodyPr wrap="square" rtlCol="0">
                <a:spAutoFit/>
              </a:bodyPr>
              <a:lstStyle/>
              <a:p>
                <a:r>
                  <a:rPr lang="fr-FR" sz="1350" b="1" dirty="0">
                    <a:solidFill>
                      <a:srgbClr val="167470"/>
                    </a:solidFill>
                    <a:latin typeface="Calibri" panose="020F0502020204030204"/>
                  </a:rPr>
                  <a:t>PAT Métropole européenne de Lille  / Les Sens du Goût </a:t>
                </a:r>
              </a:p>
            </p:txBody>
          </p:sp>
        </p:grpSp>
        <p:sp>
          <p:nvSpPr>
            <p:cNvPr id="53" name="ZoneTexte 52">
              <a:extLst>
                <a:ext uri="{FF2B5EF4-FFF2-40B4-BE49-F238E27FC236}">
                  <a16:creationId xmlns:a16="http://schemas.microsoft.com/office/drawing/2014/main" id="{DE61897D-E44B-4F8B-97F2-BDD7891CB2EB}"/>
                </a:ext>
              </a:extLst>
            </p:cNvPr>
            <p:cNvSpPr txBox="1"/>
            <p:nvPr/>
          </p:nvSpPr>
          <p:spPr>
            <a:xfrm>
              <a:off x="6222194" y="2320732"/>
              <a:ext cx="2706847" cy="300082"/>
            </a:xfrm>
            <a:prstGeom prst="rect">
              <a:avLst/>
            </a:prstGeom>
            <a:noFill/>
          </p:spPr>
          <p:txBody>
            <a:bodyPr wrap="square" rtlCol="0">
              <a:spAutoFit/>
            </a:bodyPr>
            <a:lstStyle/>
            <a:p>
              <a:r>
                <a:rPr lang="fr-FR" sz="1350" b="1" dirty="0">
                  <a:solidFill>
                    <a:srgbClr val="167470"/>
                  </a:solidFill>
                  <a:latin typeface="Calibri" panose="020F0502020204030204"/>
                </a:rPr>
                <a:t>PAT de l’Avesnois/ Les Sens du Goût </a:t>
              </a:r>
            </a:p>
          </p:txBody>
        </p:sp>
      </p:grpSp>
      <p:grpSp>
        <p:nvGrpSpPr>
          <p:cNvPr id="33" name="Groupe 32"/>
          <p:cNvGrpSpPr/>
          <p:nvPr/>
        </p:nvGrpSpPr>
        <p:grpSpPr>
          <a:xfrm>
            <a:off x="6457152" y="2199949"/>
            <a:ext cx="1064703" cy="362725"/>
            <a:chOff x="4933151" y="2199948"/>
            <a:chExt cx="1064703" cy="362725"/>
          </a:xfrm>
        </p:grpSpPr>
        <p:grpSp>
          <p:nvGrpSpPr>
            <p:cNvPr id="2" name="Groupe 1"/>
            <p:cNvGrpSpPr/>
            <p:nvPr/>
          </p:nvGrpSpPr>
          <p:grpSpPr>
            <a:xfrm>
              <a:off x="4933151" y="2220196"/>
              <a:ext cx="414254" cy="342477"/>
              <a:chOff x="5847547" y="3089208"/>
              <a:chExt cx="414254" cy="342477"/>
            </a:xfrm>
          </p:grpSpPr>
          <p:sp>
            <p:nvSpPr>
              <p:cNvPr id="54" name="Larme 53">
                <a:extLst>
                  <a:ext uri="{FF2B5EF4-FFF2-40B4-BE49-F238E27FC236}">
                    <a16:creationId xmlns:a16="http://schemas.microsoft.com/office/drawing/2014/main" id="{731462B3-29F2-4EBD-A631-B7DF1FA722B5}"/>
                  </a:ext>
                </a:extLst>
              </p:cNvPr>
              <p:cNvSpPr/>
              <p:nvPr/>
            </p:nvSpPr>
            <p:spPr>
              <a:xfrm rot="711705">
                <a:off x="5847547" y="3089208"/>
                <a:ext cx="365975" cy="342477"/>
              </a:xfrm>
              <a:prstGeom prst="teardrop">
                <a:avLst/>
              </a:prstGeom>
              <a:solidFill>
                <a:srgbClr val="167470"/>
              </a:solidFill>
              <a:ln w="57150">
                <a:solidFill>
                  <a:srgbClr val="E00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55" name="ZoneTexte 54">
                <a:extLst>
                  <a:ext uri="{FF2B5EF4-FFF2-40B4-BE49-F238E27FC236}">
                    <a16:creationId xmlns:a16="http://schemas.microsoft.com/office/drawing/2014/main" id="{B11FB19B-5CE5-4D9E-919E-11CD721CA74C}"/>
                  </a:ext>
                </a:extLst>
              </p:cNvPr>
              <p:cNvSpPr txBox="1"/>
              <p:nvPr/>
            </p:nvSpPr>
            <p:spPr>
              <a:xfrm>
                <a:off x="5868144" y="3140968"/>
                <a:ext cx="393657" cy="276999"/>
              </a:xfrm>
              <a:prstGeom prst="rect">
                <a:avLst/>
              </a:prstGeom>
              <a:noFill/>
            </p:spPr>
            <p:txBody>
              <a:bodyPr wrap="square" rtlCol="0">
                <a:spAutoFit/>
              </a:bodyPr>
              <a:lstStyle/>
              <a:p>
                <a:r>
                  <a:rPr lang="fr-FR" sz="1200" b="1" dirty="0" err="1">
                    <a:solidFill>
                      <a:prstClr val="white"/>
                    </a:solidFill>
                    <a:latin typeface="Calibri" panose="020F0502020204030204"/>
                  </a:rPr>
                  <a:t>O1</a:t>
                </a:r>
                <a:endParaRPr lang="fr-FR" sz="1200" b="1" dirty="0">
                  <a:solidFill>
                    <a:prstClr val="white"/>
                  </a:solidFill>
                  <a:latin typeface="Calibri" panose="020F0502020204030204"/>
                </a:endParaRPr>
              </a:p>
            </p:txBody>
          </p:sp>
        </p:grpSp>
        <p:grpSp>
          <p:nvGrpSpPr>
            <p:cNvPr id="56" name="Groupe 55"/>
            <p:cNvGrpSpPr/>
            <p:nvPr/>
          </p:nvGrpSpPr>
          <p:grpSpPr>
            <a:xfrm>
              <a:off x="5583600" y="2199948"/>
              <a:ext cx="414254" cy="342477"/>
              <a:chOff x="5847547" y="3089208"/>
              <a:chExt cx="414254" cy="342477"/>
            </a:xfrm>
          </p:grpSpPr>
          <p:sp>
            <p:nvSpPr>
              <p:cNvPr id="57" name="Larme 56">
                <a:extLst>
                  <a:ext uri="{FF2B5EF4-FFF2-40B4-BE49-F238E27FC236}">
                    <a16:creationId xmlns:a16="http://schemas.microsoft.com/office/drawing/2014/main" id="{731462B3-29F2-4EBD-A631-B7DF1FA722B5}"/>
                  </a:ext>
                </a:extLst>
              </p:cNvPr>
              <p:cNvSpPr/>
              <p:nvPr/>
            </p:nvSpPr>
            <p:spPr>
              <a:xfrm rot="711705">
                <a:off x="5847547" y="3089208"/>
                <a:ext cx="365975" cy="342477"/>
              </a:xfrm>
              <a:prstGeom prst="teardrop">
                <a:avLst/>
              </a:prstGeom>
              <a:solidFill>
                <a:srgbClr val="167470"/>
              </a:solidFill>
              <a:ln w="57150">
                <a:solidFill>
                  <a:srgbClr val="E00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58" name="ZoneTexte 57">
                <a:extLst>
                  <a:ext uri="{FF2B5EF4-FFF2-40B4-BE49-F238E27FC236}">
                    <a16:creationId xmlns:a16="http://schemas.microsoft.com/office/drawing/2014/main" id="{B11FB19B-5CE5-4D9E-919E-11CD721CA74C}"/>
                  </a:ext>
                </a:extLst>
              </p:cNvPr>
              <p:cNvSpPr txBox="1"/>
              <p:nvPr/>
            </p:nvSpPr>
            <p:spPr>
              <a:xfrm>
                <a:off x="5868144" y="3140968"/>
                <a:ext cx="393657" cy="276999"/>
              </a:xfrm>
              <a:prstGeom prst="rect">
                <a:avLst/>
              </a:prstGeom>
              <a:noFill/>
            </p:spPr>
            <p:txBody>
              <a:bodyPr wrap="square" rtlCol="0">
                <a:spAutoFit/>
              </a:bodyPr>
              <a:lstStyle/>
              <a:p>
                <a:r>
                  <a:rPr lang="fr-FR" sz="1200" b="1" dirty="0" err="1">
                    <a:solidFill>
                      <a:prstClr val="white"/>
                    </a:solidFill>
                    <a:latin typeface="Calibri" panose="020F0502020204030204"/>
                  </a:rPr>
                  <a:t>O6</a:t>
                </a:r>
                <a:endParaRPr lang="fr-FR" sz="1200" b="1" dirty="0">
                  <a:solidFill>
                    <a:prstClr val="white"/>
                  </a:solidFill>
                  <a:latin typeface="Calibri" panose="020F0502020204030204"/>
                </a:endParaRPr>
              </a:p>
            </p:txBody>
          </p:sp>
        </p:grpSp>
        <p:sp>
          <p:nvSpPr>
            <p:cNvPr id="59" name="ZoneTexte 58">
              <a:extLst>
                <a:ext uri="{FF2B5EF4-FFF2-40B4-BE49-F238E27FC236}">
                  <a16:creationId xmlns:a16="http://schemas.microsoft.com/office/drawing/2014/main" id="{9097E5A9-F63E-4E74-BD08-FB34CFC049B8}"/>
                </a:ext>
              </a:extLst>
            </p:cNvPr>
            <p:cNvSpPr txBox="1"/>
            <p:nvPr/>
          </p:nvSpPr>
          <p:spPr>
            <a:xfrm>
              <a:off x="5300341" y="2218581"/>
              <a:ext cx="216024" cy="300082"/>
            </a:xfrm>
            <a:prstGeom prst="rect">
              <a:avLst/>
            </a:prstGeom>
            <a:noFill/>
          </p:spPr>
          <p:txBody>
            <a:bodyPr wrap="square" rtlCol="0">
              <a:spAutoFit/>
            </a:bodyPr>
            <a:lstStyle/>
            <a:p>
              <a:r>
                <a:rPr lang="fr-FR" sz="1350" b="1" dirty="0">
                  <a:solidFill>
                    <a:srgbClr val="167470"/>
                  </a:solidFill>
                  <a:latin typeface="Calibri" panose="020F0502020204030204"/>
                </a:rPr>
                <a:t>Á</a:t>
              </a:r>
            </a:p>
          </p:txBody>
        </p:sp>
      </p:grpSp>
      <p:sp>
        <p:nvSpPr>
          <p:cNvPr id="60" name="ZoneTexte 59">
            <a:extLst>
              <a:ext uri="{FF2B5EF4-FFF2-40B4-BE49-F238E27FC236}">
                <a16:creationId xmlns:a16="http://schemas.microsoft.com/office/drawing/2014/main" id="{9097E5A9-F63E-4E74-BD08-FB34CFC049B8}"/>
              </a:ext>
            </a:extLst>
          </p:cNvPr>
          <p:cNvSpPr txBox="1"/>
          <p:nvPr/>
        </p:nvSpPr>
        <p:spPr>
          <a:xfrm>
            <a:off x="7896200" y="2204864"/>
            <a:ext cx="2304256" cy="1338828"/>
          </a:xfrm>
          <a:prstGeom prst="rect">
            <a:avLst/>
          </a:prstGeom>
          <a:noFill/>
        </p:spPr>
        <p:txBody>
          <a:bodyPr wrap="square" rtlCol="0">
            <a:spAutoFit/>
          </a:bodyPr>
          <a:lstStyle/>
          <a:p>
            <a:r>
              <a:rPr lang="fr-FR" sz="1350" b="1" dirty="0">
                <a:solidFill>
                  <a:srgbClr val="167470"/>
                </a:solidFill>
                <a:latin typeface="Calibri" panose="020F0502020204030204"/>
              </a:rPr>
              <a:t>ANEGJ</a:t>
            </a:r>
          </a:p>
          <a:p>
            <a:r>
              <a:rPr lang="fr-FR" sz="1350" b="1" dirty="0">
                <a:solidFill>
                  <a:srgbClr val="167470"/>
                </a:solidFill>
                <a:latin typeface="Calibri" panose="020F0502020204030204"/>
              </a:rPr>
              <a:t>Eveil’O’Goût</a:t>
            </a:r>
          </a:p>
          <a:p>
            <a:r>
              <a:rPr lang="fr-FR" sz="1350" b="1" dirty="0">
                <a:solidFill>
                  <a:srgbClr val="167470"/>
                </a:solidFill>
                <a:latin typeface="Calibri" panose="020F0502020204030204"/>
              </a:rPr>
              <a:t>L’atelier du placard</a:t>
            </a:r>
          </a:p>
          <a:p>
            <a:r>
              <a:rPr lang="fr-FR" sz="1350" b="1" dirty="0">
                <a:solidFill>
                  <a:srgbClr val="167470"/>
                </a:solidFill>
                <a:latin typeface="Calibri" panose="020F0502020204030204"/>
              </a:rPr>
              <a:t>Les Sens du goût</a:t>
            </a:r>
          </a:p>
          <a:p>
            <a:r>
              <a:rPr lang="fr-FR" sz="1350" b="1" dirty="0">
                <a:solidFill>
                  <a:srgbClr val="167470"/>
                </a:solidFill>
                <a:latin typeface="Calibri" panose="020F0502020204030204"/>
              </a:rPr>
              <a:t>Pommes et Sens</a:t>
            </a:r>
          </a:p>
          <a:p>
            <a:r>
              <a:rPr lang="fr-FR" sz="1350" b="1" dirty="0">
                <a:solidFill>
                  <a:srgbClr val="167470"/>
                </a:solidFill>
                <a:latin typeface="Calibri" panose="020F0502020204030204"/>
              </a:rPr>
              <a:t>MAA</a:t>
            </a:r>
          </a:p>
        </p:txBody>
      </p:sp>
      <p:sp>
        <p:nvSpPr>
          <p:cNvPr id="34" name="Espace réservé de la date 33"/>
          <p:cNvSpPr>
            <a:spLocks noGrp="1"/>
          </p:cNvSpPr>
          <p:nvPr>
            <p:ph type="dt" sz="half" idx="2"/>
          </p:nvPr>
        </p:nvSpPr>
        <p:spPr>
          <a:xfrm>
            <a:off x="8904312" y="0"/>
            <a:ext cx="1619672" cy="384048"/>
          </a:xfrm>
        </p:spPr>
        <p:txBody>
          <a:bodyPr/>
          <a:lstStyle/>
          <a:p>
            <a:r>
              <a:rPr lang="fr-FR">
                <a:solidFill>
                  <a:prstClr val="black"/>
                </a:solidFill>
                <a:latin typeface="Calibri" panose="020F0502020204030204"/>
              </a:rPr>
              <a:t>13/10/2022</a:t>
            </a:r>
            <a:endParaRPr lang="en-US" dirty="0">
              <a:solidFill>
                <a:prstClr val="black"/>
              </a:solidFill>
              <a:latin typeface="Calibri" panose="020F0502020204030204"/>
            </a:endParaRPr>
          </a:p>
        </p:txBody>
      </p:sp>
      <p:sp>
        <p:nvSpPr>
          <p:cNvPr id="61" name="Espace réservé du pied de page 2"/>
          <p:cNvSpPr>
            <a:spLocks noGrp="1"/>
          </p:cNvSpPr>
          <p:nvPr>
            <p:ph type="ftr" sz="quarter" idx="4294967295"/>
          </p:nvPr>
        </p:nvSpPr>
        <p:spPr>
          <a:xfrm>
            <a:off x="8040216" y="0"/>
            <a:ext cx="1008112" cy="254124"/>
          </a:xfrm>
          <a:prstGeom prst="rect">
            <a:avLst/>
          </a:prstGeom>
        </p:spPr>
        <p:txBody>
          <a:bodyPr/>
          <a:lstStyle/>
          <a:p>
            <a:r>
              <a:rPr lang="fr-FR">
                <a:solidFill>
                  <a:prstClr val="black"/>
                </a:solidFill>
                <a:latin typeface="Calibri" panose="020F0502020204030204"/>
              </a:rPr>
              <a:t>SRAE - ANEGJ - Pommes et Sens</a:t>
            </a:r>
            <a:endParaRPr lang="fr-FR" dirty="0">
              <a:solidFill>
                <a:prstClr val="black"/>
              </a:solidFill>
              <a:latin typeface="Calibri" panose="020F0502020204030204"/>
            </a:endParaRPr>
          </a:p>
        </p:txBody>
      </p:sp>
    </p:spTree>
    <p:extLst>
      <p:ext uri="{BB962C8B-B14F-4D97-AF65-F5344CB8AC3E}">
        <p14:creationId xmlns:p14="http://schemas.microsoft.com/office/powerpoint/2010/main" val="2414615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555543" y="45121"/>
            <a:ext cx="9060634" cy="6790185"/>
            <a:chOff x="31543" y="45120"/>
            <a:chExt cx="9060634" cy="6790185"/>
          </a:xfrm>
        </p:grpSpPr>
        <p:sp>
          <p:nvSpPr>
            <p:cNvPr id="5" name="ZoneTexte 4">
              <a:extLst>
                <a:ext uri="{FF2B5EF4-FFF2-40B4-BE49-F238E27FC236}">
                  <a16:creationId xmlns:a16="http://schemas.microsoft.com/office/drawing/2014/main" id="{01C1B7E5-F62E-4158-89D0-89123A9109DD}"/>
                </a:ext>
              </a:extLst>
            </p:cNvPr>
            <p:cNvSpPr txBox="1"/>
            <p:nvPr/>
          </p:nvSpPr>
          <p:spPr>
            <a:xfrm>
              <a:off x="35620" y="1124744"/>
              <a:ext cx="1656184" cy="2160240"/>
            </a:xfrm>
            <a:prstGeom prst="rect">
              <a:avLst/>
            </a:prstGeom>
            <a:solidFill>
              <a:srgbClr val="D5E3FF"/>
            </a:solidFill>
            <a:ln w="28575">
              <a:solidFill>
                <a:srgbClr val="00B0F0"/>
              </a:solidFill>
            </a:ln>
          </p:spPr>
          <p:txBody>
            <a:bodyPr wrap="square" rtlCol="0" anchor="ctr" anchorCtr="0">
              <a:noAutofit/>
            </a:bodyPr>
            <a:lstStyle/>
            <a:p>
              <a:pPr algn="ctr"/>
              <a:r>
                <a:rPr lang="fr-FR" sz="1000" b="1" dirty="0">
                  <a:solidFill>
                    <a:prstClr val="black"/>
                  </a:solidFill>
                  <a:latin typeface="Arial" panose="020B0604020202020204" pitchFamily="34" charset="0"/>
                  <a:cs typeface="Arial" panose="020B0604020202020204" pitchFamily="34" charset="0"/>
                </a:rPr>
                <a:t>LES ENFANTS</a:t>
              </a:r>
            </a:p>
          </p:txBody>
        </p:sp>
        <p:sp>
          <p:nvSpPr>
            <p:cNvPr id="8" name="ZoneTexte 7">
              <a:extLst>
                <a:ext uri="{FF2B5EF4-FFF2-40B4-BE49-F238E27FC236}">
                  <a16:creationId xmlns:a16="http://schemas.microsoft.com/office/drawing/2014/main" id="{B0947429-C3EB-4FF8-8AF9-843241690AC0}"/>
                </a:ext>
              </a:extLst>
            </p:cNvPr>
            <p:cNvSpPr txBox="1"/>
            <p:nvPr/>
          </p:nvSpPr>
          <p:spPr>
            <a:xfrm>
              <a:off x="1746920" y="49123"/>
              <a:ext cx="2376000" cy="1008000"/>
            </a:xfrm>
            <a:prstGeom prst="rect">
              <a:avLst/>
            </a:prstGeom>
            <a:solidFill>
              <a:srgbClr val="C00000"/>
            </a:solidFill>
            <a:ln w="28575">
              <a:solidFill>
                <a:srgbClr val="C00000"/>
              </a:solidFill>
            </a:ln>
          </p:spPr>
          <p:txBody>
            <a:bodyPr wrap="square" rtlCol="0" anchor="ctr" anchorCtr="0">
              <a:noAutofit/>
            </a:bodyPr>
            <a:lstStyle/>
            <a:p>
              <a:pPr algn="ctr"/>
              <a:r>
                <a:rPr lang="fr-FR" sz="1000" b="1" dirty="0">
                  <a:solidFill>
                    <a:prstClr val="white"/>
                  </a:solidFill>
                  <a:latin typeface="Arial" panose="020B0604020202020204" pitchFamily="34" charset="0"/>
                  <a:cs typeface="Arial" panose="020B0604020202020204" pitchFamily="34" charset="0"/>
                </a:rPr>
                <a:t>TEMPS SCOLAIRE</a:t>
              </a:r>
            </a:p>
          </p:txBody>
        </p:sp>
        <p:sp>
          <p:nvSpPr>
            <p:cNvPr id="9" name="ZoneTexte 8">
              <a:extLst>
                <a:ext uri="{FF2B5EF4-FFF2-40B4-BE49-F238E27FC236}">
                  <a16:creationId xmlns:a16="http://schemas.microsoft.com/office/drawing/2014/main" id="{F94A17B8-C987-4288-9399-C766D569201B}"/>
                </a:ext>
              </a:extLst>
            </p:cNvPr>
            <p:cNvSpPr txBox="1"/>
            <p:nvPr/>
          </p:nvSpPr>
          <p:spPr>
            <a:xfrm>
              <a:off x="4245822" y="48708"/>
              <a:ext cx="2376000" cy="1008000"/>
            </a:xfrm>
            <a:prstGeom prst="rect">
              <a:avLst/>
            </a:prstGeom>
            <a:solidFill>
              <a:srgbClr val="00B050"/>
            </a:solidFill>
            <a:ln w="28575">
              <a:solidFill>
                <a:srgbClr val="00B050"/>
              </a:solidFill>
            </a:ln>
          </p:spPr>
          <p:txBody>
            <a:bodyPr wrap="square" rtlCol="0" anchor="ctr" anchorCtr="1">
              <a:noAutofit/>
            </a:bodyPr>
            <a:lstStyle/>
            <a:p>
              <a:pPr algn="ctr"/>
              <a:r>
                <a:rPr lang="fr-FR" sz="1000" b="1" dirty="0">
                  <a:solidFill>
                    <a:prstClr val="white"/>
                  </a:solidFill>
                  <a:latin typeface="Arial" panose="020B0604020202020204" pitchFamily="34" charset="0"/>
                  <a:cs typeface="Arial" panose="020B0604020202020204" pitchFamily="34" charset="0"/>
                </a:rPr>
                <a:t>RESTAURATION COLLECTIVE </a:t>
              </a:r>
            </a:p>
            <a:p>
              <a:pPr algn="ctr"/>
              <a:r>
                <a:rPr lang="fr-FR" sz="1000" b="1" dirty="0">
                  <a:solidFill>
                    <a:prstClr val="white"/>
                  </a:solidFill>
                  <a:latin typeface="Arial" panose="020B0604020202020204" pitchFamily="34" charset="0"/>
                  <a:cs typeface="Arial" panose="020B0604020202020204" pitchFamily="34" charset="0"/>
                </a:rPr>
                <a:t>&amp; </a:t>
              </a:r>
            </a:p>
            <a:p>
              <a:pPr algn="ctr"/>
              <a:r>
                <a:rPr lang="fr-FR" sz="1000" b="1" dirty="0">
                  <a:solidFill>
                    <a:prstClr val="white"/>
                  </a:solidFill>
                  <a:latin typeface="Arial" panose="020B0604020202020204" pitchFamily="34" charset="0"/>
                  <a:cs typeface="Arial" panose="020B0604020202020204" pitchFamily="34" charset="0"/>
                </a:rPr>
                <a:t>TEMPS PÉRISCOLAIRES</a:t>
              </a:r>
            </a:p>
          </p:txBody>
        </p:sp>
        <p:sp>
          <p:nvSpPr>
            <p:cNvPr id="10" name="ZoneTexte 9">
              <a:extLst>
                <a:ext uri="{FF2B5EF4-FFF2-40B4-BE49-F238E27FC236}">
                  <a16:creationId xmlns:a16="http://schemas.microsoft.com/office/drawing/2014/main" id="{D772E40B-AFD5-442D-814B-3081DFED71BF}"/>
                </a:ext>
              </a:extLst>
            </p:cNvPr>
            <p:cNvSpPr txBox="1"/>
            <p:nvPr/>
          </p:nvSpPr>
          <p:spPr>
            <a:xfrm>
              <a:off x="1746920" y="1495202"/>
              <a:ext cx="2393031" cy="324000"/>
            </a:xfrm>
            <a:prstGeom prst="rect">
              <a:avLst/>
            </a:prstGeom>
            <a:solidFill>
              <a:srgbClr val="FFC9C9"/>
            </a:solidFill>
            <a:ln w="28575">
              <a:solidFill>
                <a:srgbClr val="C00000"/>
              </a:solidFill>
            </a:ln>
          </p:spPr>
          <p:txBody>
            <a:bodyPr wrap="square" rtlCol="0" anchor="ctr" anchorCtr="0">
              <a:noAutofit/>
            </a:bodyPr>
            <a:lstStyle/>
            <a:p>
              <a:pPr algn="ctr"/>
              <a:r>
                <a:rPr lang="fr-FR" sz="1000" b="1" dirty="0">
                  <a:solidFill>
                    <a:prstClr val="black"/>
                  </a:solidFill>
                  <a:latin typeface="Arial" panose="020B0604020202020204" pitchFamily="34" charset="0"/>
                  <a:cs typeface="Arial" panose="020B0604020202020204" pitchFamily="34" charset="0"/>
                </a:rPr>
                <a:t>A table tout le monde !</a:t>
              </a:r>
            </a:p>
          </p:txBody>
        </p:sp>
        <p:sp>
          <p:nvSpPr>
            <p:cNvPr id="11" name="ZoneTexte 10">
              <a:extLst>
                <a:ext uri="{FF2B5EF4-FFF2-40B4-BE49-F238E27FC236}">
                  <a16:creationId xmlns:a16="http://schemas.microsoft.com/office/drawing/2014/main" id="{C341AA6C-0A72-448C-AE1B-A3A643DC3F2E}"/>
                </a:ext>
              </a:extLst>
            </p:cNvPr>
            <p:cNvSpPr txBox="1"/>
            <p:nvPr/>
          </p:nvSpPr>
          <p:spPr>
            <a:xfrm>
              <a:off x="1746920" y="1850317"/>
              <a:ext cx="2393031" cy="324000"/>
            </a:xfrm>
            <a:prstGeom prst="rect">
              <a:avLst/>
            </a:prstGeom>
            <a:solidFill>
              <a:srgbClr val="FFA3A3"/>
            </a:solidFill>
            <a:ln w="28575">
              <a:solidFill>
                <a:srgbClr val="C00000"/>
              </a:solidFill>
            </a:ln>
          </p:spPr>
          <p:txBody>
            <a:bodyPr wrap="square" rtlCol="0" anchor="ctr" anchorCtr="0">
              <a:noAutofit/>
            </a:bodyPr>
            <a:lstStyle/>
            <a:p>
              <a:pPr algn="ctr"/>
              <a:r>
                <a:rPr lang="fr-FR" sz="1000" b="1" dirty="0">
                  <a:solidFill>
                    <a:prstClr val="black"/>
                  </a:solidFill>
                  <a:latin typeface="Arial" panose="020B0604020202020204" pitchFamily="34" charset="0"/>
                  <a:cs typeface="Arial" panose="020B0604020202020204" pitchFamily="34" charset="0"/>
                </a:rPr>
                <a:t>Les Maternelles du Goût</a:t>
              </a:r>
            </a:p>
          </p:txBody>
        </p:sp>
        <p:sp>
          <p:nvSpPr>
            <p:cNvPr id="12" name="ZoneTexte 11">
              <a:extLst>
                <a:ext uri="{FF2B5EF4-FFF2-40B4-BE49-F238E27FC236}">
                  <a16:creationId xmlns:a16="http://schemas.microsoft.com/office/drawing/2014/main" id="{F7B38CD1-A079-4F56-B4E6-F5B7BB24806D}"/>
                </a:ext>
              </a:extLst>
            </p:cNvPr>
            <p:cNvSpPr txBox="1"/>
            <p:nvPr/>
          </p:nvSpPr>
          <p:spPr>
            <a:xfrm>
              <a:off x="1746920" y="2576031"/>
              <a:ext cx="2393031" cy="324000"/>
            </a:xfrm>
            <a:prstGeom prst="rect">
              <a:avLst/>
            </a:prstGeom>
            <a:solidFill>
              <a:srgbClr val="FF5757"/>
            </a:solidFill>
            <a:ln w="28575">
              <a:solidFill>
                <a:srgbClr val="C00000"/>
              </a:solidFill>
            </a:ln>
          </p:spPr>
          <p:txBody>
            <a:bodyPr wrap="square" rtlCol="0" anchor="ctr" anchorCtr="0">
              <a:noAutofit/>
            </a:bodyPr>
            <a:lstStyle/>
            <a:p>
              <a:pPr algn="ctr"/>
              <a:r>
                <a:rPr lang="fr-FR" sz="1000" b="1" dirty="0">
                  <a:solidFill>
                    <a:prstClr val="black"/>
                  </a:solidFill>
                  <a:latin typeface="Arial" panose="020B0604020202020204" pitchFamily="34" charset="0"/>
                  <a:cs typeface="Arial" panose="020B0604020202020204" pitchFamily="34" charset="0"/>
                </a:rPr>
                <a:t>Les Classes du Goût</a:t>
              </a:r>
            </a:p>
          </p:txBody>
        </p:sp>
        <p:sp>
          <p:nvSpPr>
            <p:cNvPr id="13" name="ZoneTexte 12">
              <a:extLst>
                <a:ext uri="{FF2B5EF4-FFF2-40B4-BE49-F238E27FC236}">
                  <a16:creationId xmlns:a16="http://schemas.microsoft.com/office/drawing/2014/main" id="{5F149479-F0E2-4591-A8C7-174AE4E862B4}"/>
                </a:ext>
              </a:extLst>
            </p:cNvPr>
            <p:cNvSpPr txBox="1"/>
            <p:nvPr/>
          </p:nvSpPr>
          <p:spPr>
            <a:xfrm>
              <a:off x="1739448" y="2941258"/>
              <a:ext cx="2400503" cy="324000"/>
            </a:xfrm>
            <a:prstGeom prst="rect">
              <a:avLst/>
            </a:prstGeom>
            <a:solidFill>
              <a:srgbClr val="CC0000"/>
            </a:solidFill>
            <a:ln w="28575">
              <a:solidFill>
                <a:srgbClr val="C00000"/>
              </a:solidFill>
            </a:ln>
          </p:spPr>
          <p:txBody>
            <a:bodyPr wrap="square" rtlCol="0" anchor="ctr" anchorCtr="0">
              <a:noAutofit/>
            </a:bodyPr>
            <a:lstStyle/>
            <a:p>
              <a:pPr algn="ctr"/>
              <a:r>
                <a:rPr lang="fr-FR" sz="1000" b="1" dirty="0">
                  <a:solidFill>
                    <a:prstClr val="white"/>
                  </a:solidFill>
                  <a:latin typeface="Arial" panose="020B0604020202020204" pitchFamily="34" charset="0"/>
                  <a:cs typeface="Arial" panose="020B0604020202020204" pitchFamily="34" charset="0"/>
                </a:rPr>
                <a:t>Les Arts de Faire Culinaire</a:t>
              </a:r>
            </a:p>
          </p:txBody>
        </p:sp>
        <p:sp>
          <p:nvSpPr>
            <p:cNvPr id="14" name="ZoneTexte 13">
              <a:extLst>
                <a:ext uri="{FF2B5EF4-FFF2-40B4-BE49-F238E27FC236}">
                  <a16:creationId xmlns:a16="http://schemas.microsoft.com/office/drawing/2014/main" id="{605B4D9C-520A-4194-B24C-C4D278300527}"/>
                </a:ext>
              </a:extLst>
            </p:cNvPr>
            <p:cNvSpPr txBox="1"/>
            <p:nvPr/>
          </p:nvSpPr>
          <p:spPr>
            <a:xfrm>
              <a:off x="4334768" y="5177819"/>
              <a:ext cx="2376264" cy="1656184"/>
            </a:xfrm>
            <a:prstGeom prst="rect">
              <a:avLst/>
            </a:prstGeom>
            <a:solidFill>
              <a:srgbClr val="65FFAB"/>
            </a:solidFill>
            <a:ln w="28575">
              <a:solidFill>
                <a:srgbClr val="00B050"/>
              </a:solidFill>
            </a:ln>
          </p:spPr>
          <p:txBody>
            <a:bodyPr vert="horz" wrap="square" rtlCol="0" anchor="ctr" anchorCtr="0">
              <a:noAutofit/>
            </a:bodyPr>
            <a:lstStyle/>
            <a:p>
              <a:pPr algn="ctr"/>
              <a:r>
                <a:rPr lang="fr-FR" sz="1000" b="1" dirty="0">
                  <a:solidFill>
                    <a:prstClr val="black"/>
                  </a:solidFill>
                  <a:latin typeface="Arial" panose="020B0604020202020204" pitchFamily="34" charset="0"/>
                  <a:cs typeface="Arial" panose="020B0604020202020204" pitchFamily="34" charset="0"/>
                </a:rPr>
                <a:t>ANIMASSENS</a:t>
              </a:r>
            </a:p>
          </p:txBody>
        </p:sp>
        <p:sp>
          <p:nvSpPr>
            <p:cNvPr id="15" name="ZoneTexte 14">
              <a:extLst>
                <a:ext uri="{FF2B5EF4-FFF2-40B4-BE49-F238E27FC236}">
                  <a16:creationId xmlns:a16="http://schemas.microsoft.com/office/drawing/2014/main" id="{01C1B7E5-F62E-4158-89D0-89123A9109DD}"/>
                </a:ext>
              </a:extLst>
            </p:cNvPr>
            <p:cNvSpPr txBox="1"/>
            <p:nvPr/>
          </p:nvSpPr>
          <p:spPr>
            <a:xfrm>
              <a:off x="35620" y="49553"/>
              <a:ext cx="1656184" cy="1003183"/>
            </a:xfrm>
            <a:prstGeom prst="rect">
              <a:avLst/>
            </a:prstGeom>
            <a:solidFill>
              <a:schemeClr val="accent6">
                <a:lumMod val="40000"/>
                <a:lumOff val="60000"/>
              </a:schemeClr>
            </a:solidFill>
            <a:ln w="28575">
              <a:solidFill>
                <a:srgbClr val="00B0F0"/>
              </a:solidFill>
            </a:ln>
          </p:spPr>
          <p:txBody>
            <a:bodyPr wrap="square" rtlCol="0" anchor="ctr" anchorCtr="0">
              <a:noAutofit/>
            </a:bodyPr>
            <a:lstStyle/>
            <a:p>
              <a:pPr algn="ctr"/>
              <a:r>
                <a:rPr lang="fr-FR" sz="1000" b="1" dirty="0">
                  <a:solidFill>
                    <a:prstClr val="white"/>
                  </a:solidFill>
                  <a:latin typeface="Arial" panose="020B0604020202020204" pitchFamily="34" charset="0"/>
                  <a:cs typeface="Arial" panose="020B0604020202020204" pitchFamily="34" charset="0"/>
                </a:rPr>
                <a:t>MANGEUR</a:t>
              </a:r>
            </a:p>
          </p:txBody>
        </p:sp>
        <p:sp>
          <p:nvSpPr>
            <p:cNvPr id="17" name="ZoneTexte 16">
              <a:extLst>
                <a:ext uri="{FF2B5EF4-FFF2-40B4-BE49-F238E27FC236}">
                  <a16:creationId xmlns:a16="http://schemas.microsoft.com/office/drawing/2014/main" id="{F94A17B8-C987-4288-9399-C766D569201B}"/>
                </a:ext>
              </a:extLst>
            </p:cNvPr>
            <p:cNvSpPr txBox="1"/>
            <p:nvPr/>
          </p:nvSpPr>
          <p:spPr>
            <a:xfrm>
              <a:off x="6716177" y="45120"/>
              <a:ext cx="2376000" cy="1008000"/>
            </a:xfrm>
            <a:prstGeom prst="rect">
              <a:avLst/>
            </a:prstGeom>
            <a:solidFill>
              <a:srgbClr val="FFC000"/>
            </a:solidFill>
            <a:ln w="28575">
              <a:solidFill>
                <a:srgbClr val="FFC409"/>
              </a:solidFill>
            </a:ln>
          </p:spPr>
          <p:txBody>
            <a:bodyPr wrap="square" rtlCol="0" anchor="ctr" anchorCtr="0">
              <a:noAutofit/>
            </a:bodyPr>
            <a:lstStyle/>
            <a:p>
              <a:pPr algn="ctr"/>
              <a:r>
                <a:rPr lang="fr-FR" sz="1000" b="1" dirty="0">
                  <a:solidFill>
                    <a:prstClr val="white"/>
                  </a:solidFill>
                  <a:latin typeface="Arial" panose="020B0604020202020204" pitchFamily="34" charset="0"/>
                  <a:cs typeface="Arial" panose="020B0604020202020204" pitchFamily="34" charset="0"/>
                </a:rPr>
                <a:t>AUTRE TEMPS</a:t>
              </a:r>
            </a:p>
          </p:txBody>
        </p:sp>
        <p:sp>
          <p:nvSpPr>
            <p:cNvPr id="18" name="ZoneTexte 17">
              <a:extLst>
                <a:ext uri="{FF2B5EF4-FFF2-40B4-BE49-F238E27FC236}">
                  <a16:creationId xmlns:a16="http://schemas.microsoft.com/office/drawing/2014/main" id="{FC3D0E71-29F6-41EC-875F-BF0D49465848}"/>
                </a:ext>
              </a:extLst>
            </p:cNvPr>
            <p:cNvSpPr txBox="1"/>
            <p:nvPr/>
          </p:nvSpPr>
          <p:spPr>
            <a:xfrm>
              <a:off x="31543" y="3331178"/>
              <a:ext cx="1656184" cy="1728000"/>
            </a:xfrm>
            <a:prstGeom prst="rect">
              <a:avLst/>
            </a:prstGeom>
            <a:solidFill>
              <a:srgbClr val="D5E3FF"/>
            </a:solidFill>
            <a:ln w="28575">
              <a:solidFill>
                <a:srgbClr val="00B0F0"/>
              </a:solidFill>
            </a:ln>
          </p:spPr>
          <p:txBody>
            <a:bodyPr wrap="square" rtlCol="0" anchor="ctr" anchorCtr="0">
              <a:noAutofit/>
            </a:bodyPr>
            <a:lstStyle/>
            <a:p>
              <a:pPr algn="ctr"/>
              <a:r>
                <a:rPr lang="fr-FR" sz="1000" b="1" dirty="0">
                  <a:solidFill>
                    <a:prstClr val="black"/>
                  </a:solidFill>
                  <a:latin typeface="Arial" panose="020B0604020202020204" pitchFamily="34" charset="0"/>
                  <a:cs typeface="Arial" panose="020B0604020202020204" pitchFamily="34" charset="0"/>
                </a:rPr>
                <a:t>LES HABITANTS</a:t>
              </a:r>
            </a:p>
          </p:txBody>
        </p:sp>
        <p:sp>
          <p:nvSpPr>
            <p:cNvPr id="21" name="ZoneTexte 20">
              <a:extLst>
                <a:ext uri="{FF2B5EF4-FFF2-40B4-BE49-F238E27FC236}">
                  <a16:creationId xmlns:a16="http://schemas.microsoft.com/office/drawing/2014/main" id="{F7B38CD1-A079-4F56-B4E6-F5B7BB24806D}"/>
                </a:ext>
              </a:extLst>
            </p:cNvPr>
            <p:cNvSpPr txBox="1"/>
            <p:nvPr/>
          </p:nvSpPr>
          <p:spPr>
            <a:xfrm>
              <a:off x="1746920" y="2219608"/>
              <a:ext cx="2393031" cy="324000"/>
            </a:xfrm>
            <a:prstGeom prst="rect">
              <a:avLst/>
            </a:prstGeom>
            <a:solidFill>
              <a:srgbClr val="FFA3A3"/>
            </a:solidFill>
            <a:ln w="28575">
              <a:solidFill>
                <a:srgbClr val="C00000"/>
              </a:solidFill>
            </a:ln>
          </p:spPr>
          <p:txBody>
            <a:bodyPr wrap="square" rtlCol="0" anchor="ctr" anchorCtr="0">
              <a:noAutofit/>
            </a:bodyPr>
            <a:lstStyle/>
            <a:p>
              <a:pPr algn="ctr"/>
              <a:r>
                <a:rPr lang="fr-FR" sz="1000" b="1" dirty="0">
                  <a:solidFill>
                    <a:prstClr val="black"/>
                  </a:solidFill>
                  <a:latin typeface="Arial" panose="020B0604020202020204" pitchFamily="34" charset="0"/>
                  <a:cs typeface="Arial" panose="020B0604020202020204" pitchFamily="34" charset="0"/>
                </a:rPr>
                <a:t>Petites Papilles Grands Goûteurs</a:t>
              </a:r>
            </a:p>
          </p:txBody>
        </p:sp>
        <p:sp>
          <p:nvSpPr>
            <p:cNvPr id="23" name="ZoneTexte 22">
              <a:extLst>
                <a:ext uri="{FF2B5EF4-FFF2-40B4-BE49-F238E27FC236}">
                  <a16:creationId xmlns:a16="http://schemas.microsoft.com/office/drawing/2014/main" id="{FC3D0E71-29F6-41EC-875F-BF0D49465848}"/>
                </a:ext>
              </a:extLst>
            </p:cNvPr>
            <p:cNvSpPr txBox="1"/>
            <p:nvPr/>
          </p:nvSpPr>
          <p:spPr>
            <a:xfrm>
              <a:off x="31595" y="5107305"/>
              <a:ext cx="1656184" cy="1728000"/>
            </a:xfrm>
            <a:prstGeom prst="rect">
              <a:avLst/>
            </a:prstGeom>
            <a:solidFill>
              <a:srgbClr val="D5E3FF"/>
            </a:solidFill>
            <a:ln w="28575">
              <a:solidFill>
                <a:srgbClr val="00B0F0"/>
              </a:solidFill>
            </a:ln>
          </p:spPr>
          <p:txBody>
            <a:bodyPr wrap="square" rtlCol="0" anchor="ctr" anchorCtr="0">
              <a:noAutofit/>
            </a:bodyPr>
            <a:lstStyle/>
            <a:p>
              <a:pPr algn="ctr"/>
              <a:r>
                <a:rPr lang="fr-FR" sz="1000" b="1" dirty="0">
                  <a:solidFill>
                    <a:prstClr val="black"/>
                  </a:solidFill>
                  <a:latin typeface="Arial" panose="020B0604020202020204" pitchFamily="34" charset="0"/>
                  <a:cs typeface="Arial" panose="020B0604020202020204" pitchFamily="34" charset="0"/>
                </a:rPr>
                <a:t>LES PROFESSIONNELS</a:t>
              </a:r>
            </a:p>
          </p:txBody>
        </p:sp>
        <p:sp>
          <p:nvSpPr>
            <p:cNvPr id="25" name="ZoneTexte 24">
              <a:extLst>
                <a:ext uri="{FF2B5EF4-FFF2-40B4-BE49-F238E27FC236}">
                  <a16:creationId xmlns:a16="http://schemas.microsoft.com/office/drawing/2014/main" id="{605B4D9C-520A-4194-B24C-C4D278300527}"/>
                </a:ext>
              </a:extLst>
            </p:cNvPr>
            <p:cNvSpPr txBox="1"/>
            <p:nvPr/>
          </p:nvSpPr>
          <p:spPr>
            <a:xfrm>
              <a:off x="7812360" y="3338772"/>
              <a:ext cx="1224136" cy="3456384"/>
            </a:xfrm>
            <a:prstGeom prst="rect">
              <a:avLst/>
            </a:prstGeom>
            <a:solidFill>
              <a:srgbClr val="FFE89F"/>
            </a:solidFill>
            <a:ln w="28575">
              <a:solidFill>
                <a:srgbClr val="FFC409"/>
              </a:solidFill>
            </a:ln>
          </p:spPr>
          <p:txBody>
            <a:bodyPr vert="horz" wrap="square" rtlCol="0" anchor="ctr" anchorCtr="0">
              <a:noAutofit/>
            </a:bodyPr>
            <a:lstStyle/>
            <a:p>
              <a:pPr algn="ctr"/>
              <a:r>
                <a:rPr lang="fr-FR" sz="1000" b="1" dirty="0">
                  <a:solidFill>
                    <a:prstClr val="black"/>
                  </a:solidFill>
                  <a:latin typeface="Arial" panose="020B0604020202020204" pitchFamily="34" charset="0"/>
                  <a:cs typeface="Arial" panose="020B0604020202020204" pitchFamily="34" charset="0"/>
                </a:rPr>
                <a:t>Les </a:t>
              </a:r>
            </a:p>
            <a:p>
              <a:pPr algn="ctr"/>
              <a:r>
                <a:rPr lang="fr-FR" sz="1000" b="1" dirty="0">
                  <a:solidFill>
                    <a:prstClr val="black"/>
                  </a:solidFill>
                  <a:latin typeface="Arial" panose="020B0604020202020204" pitchFamily="34" charset="0"/>
                  <a:cs typeface="Arial" panose="020B0604020202020204" pitchFamily="34" charset="0"/>
                </a:rPr>
                <a:t>Rendez vous du goût</a:t>
              </a:r>
            </a:p>
          </p:txBody>
        </p:sp>
        <p:sp>
          <p:nvSpPr>
            <p:cNvPr id="26" name="ZoneTexte 25">
              <a:extLst>
                <a:ext uri="{FF2B5EF4-FFF2-40B4-BE49-F238E27FC236}">
                  <a16:creationId xmlns:a16="http://schemas.microsoft.com/office/drawing/2014/main" id="{605B4D9C-520A-4194-B24C-C4D278300527}"/>
                </a:ext>
              </a:extLst>
            </p:cNvPr>
            <p:cNvSpPr txBox="1"/>
            <p:nvPr/>
          </p:nvSpPr>
          <p:spPr>
            <a:xfrm>
              <a:off x="6747881" y="3346205"/>
              <a:ext cx="1030572" cy="792000"/>
            </a:xfrm>
            <a:prstGeom prst="rect">
              <a:avLst/>
            </a:prstGeom>
            <a:solidFill>
              <a:srgbClr val="FFE89F"/>
            </a:solidFill>
            <a:ln w="28575">
              <a:solidFill>
                <a:srgbClr val="FFC409"/>
              </a:solidFill>
            </a:ln>
          </p:spPr>
          <p:txBody>
            <a:bodyPr vert="horz" wrap="square" rtlCol="0" anchor="ctr" anchorCtr="0">
              <a:noAutofit/>
            </a:bodyPr>
            <a:lstStyle/>
            <a:p>
              <a:pPr algn="ctr"/>
              <a:r>
                <a:rPr lang="fr-FR" sz="1000" b="1" dirty="0">
                  <a:solidFill>
                    <a:prstClr val="black"/>
                  </a:solidFill>
                  <a:latin typeface="Arial" panose="020B0604020202020204" pitchFamily="34" charset="0"/>
                  <a:cs typeface="Arial" panose="020B0604020202020204" pitchFamily="34" charset="0"/>
                </a:rPr>
                <a:t>Le jeu de l’oie</a:t>
              </a:r>
            </a:p>
          </p:txBody>
        </p:sp>
        <p:sp>
          <p:nvSpPr>
            <p:cNvPr id="27" name="ZoneTexte 26">
              <a:extLst>
                <a:ext uri="{FF2B5EF4-FFF2-40B4-BE49-F238E27FC236}">
                  <a16:creationId xmlns:a16="http://schemas.microsoft.com/office/drawing/2014/main" id="{605B4D9C-520A-4194-B24C-C4D278300527}"/>
                </a:ext>
              </a:extLst>
            </p:cNvPr>
            <p:cNvSpPr txBox="1"/>
            <p:nvPr/>
          </p:nvSpPr>
          <p:spPr>
            <a:xfrm>
              <a:off x="6762413" y="5229200"/>
              <a:ext cx="1003340" cy="1581563"/>
            </a:xfrm>
            <a:prstGeom prst="rect">
              <a:avLst/>
            </a:prstGeom>
            <a:solidFill>
              <a:srgbClr val="FFE89F"/>
            </a:solidFill>
            <a:ln w="28575">
              <a:solidFill>
                <a:srgbClr val="FFC409"/>
              </a:solidFill>
            </a:ln>
          </p:spPr>
          <p:txBody>
            <a:bodyPr vert="horz" wrap="square" rtlCol="0" anchor="ctr" anchorCtr="0">
              <a:noAutofit/>
            </a:bodyPr>
            <a:lstStyle/>
            <a:p>
              <a:pPr algn="ctr"/>
              <a:r>
                <a:rPr lang="fr-FR" sz="1000" b="1" dirty="0">
                  <a:solidFill>
                    <a:prstClr val="black"/>
                  </a:solidFill>
                  <a:latin typeface="Arial" panose="020B0604020202020204" pitchFamily="34" charset="0"/>
                  <a:cs typeface="Arial" panose="020B0604020202020204" pitchFamily="34" charset="0"/>
                </a:rPr>
                <a:t>La cuisine commune</a:t>
              </a:r>
            </a:p>
          </p:txBody>
        </p:sp>
        <p:sp>
          <p:nvSpPr>
            <p:cNvPr id="28" name="ZoneTexte 27">
              <a:extLst>
                <a:ext uri="{FF2B5EF4-FFF2-40B4-BE49-F238E27FC236}">
                  <a16:creationId xmlns:a16="http://schemas.microsoft.com/office/drawing/2014/main" id="{D772E40B-AFD5-442D-814B-3081DFED71BF}"/>
                </a:ext>
              </a:extLst>
            </p:cNvPr>
            <p:cNvSpPr txBox="1"/>
            <p:nvPr/>
          </p:nvSpPr>
          <p:spPr>
            <a:xfrm>
              <a:off x="1746921" y="1124744"/>
              <a:ext cx="2393031" cy="324000"/>
            </a:xfrm>
            <a:prstGeom prst="rect">
              <a:avLst/>
            </a:prstGeom>
            <a:solidFill>
              <a:srgbClr val="FFC9C9"/>
            </a:solidFill>
            <a:ln w="28575">
              <a:solidFill>
                <a:srgbClr val="C00000"/>
              </a:solidFill>
            </a:ln>
          </p:spPr>
          <p:txBody>
            <a:bodyPr wrap="square" rtlCol="0" anchor="ctr" anchorCtr="0">
              <a:noAutofit/>
            </a:bodyPr>
            <a:lstStyle/>
            <a:p>
              <a:pPr algn="ctr"/>
              <a:r>
                <a:rPr lang="fr-FR" sz="1000" b="1" dirty="0">
                  <a:solidFill>
                    <a:prstClr val="black"/>
                  </a:solidFill>
                  <a:latin typeface="Arial" panose="020B0604020202020204" pitchFamily="34" charset="0"/>
                  <a:cs typeface="Arial" panose="020B0604020202020204" pitchFamily="34" charset="0"/>
                </a:rPr>
                <a:t>Le repas, une parenthèse gourmande</a:t>
              </a:r>
            </a:p>
          </p:txBody>
        </p:sp>
        <p:sp>
          <p:nvSpPr>
            <p:cNvPr id="29" name="ZoneTexte 28">
              <a:extLst>
                <a:ext uri="{FF2B5EF4-FFF2-40B4-BE49-F238E27FC236}">
                  <a16:creationId xmlns:a16="http://schemas.microsoft.com/office/drawing/2014/main" id="{605B4D9C-520A-4194-B24C-C4D278300527}"/>
                </a:ext>
              </a:extLst>
            </p:cNvPr>
            <p:cNvSpPr txBox="1"/>
            <p:nvPr/>
          </p:nvSpPr>
          <p:spPr>
            <a:xfrm>
              <a:off x="6752867" y="4185561"/>
              <a:ext cx="1012886" cy="1008112"/>
            </a:xfrm>
            <a:prstGeom prst="rect">
              <a:avLst/>
            </a:prstGeom>
            <a:solidFill>
              <a:srgbClr val="FFE89F"/>
            </a:solidFill>
            <a:ln w="28575">
              <a:solidFill>
                <a:srgbClr val="FFC409"/>
              </a:solidFill>
            </a:ln>
          </p:spPr>
          <p:txBody>
            <a:bodyPr vert="horz" wrap="square" rtlCol="0" anchor="ctr" anchorCtr="0">
              <a:noAutofit/>
            </a:bodyPr>
            <a:lstStyle/>
            <a:p>
              <a:pPr algn="ctr"/>
              <a:r>
                <a:rPr lang="fr-FR" sz="1000" b="1" dirty="0">
                  <a:solidFill>
                    <a:prstClr val="black"/>
                  </a:solidFill>
                  <a:latin typeface="Arial" panose="020B0604020202020204" pitchFamily="34" charset="0"/>
                  <a:cs typeface="Arial" panose="020B0604020202020204" pitchFamily="34" charset="0"/>
                </a:rPr>
                <a:t>Les mauvaises herbes</a:t>
              </a:r>
            </a:p>
          </p:txBody>
        </p:sp>
      </p:grpSp>
      <p:sp>
        <p:nvSpPr>
          <p:cNvPr id="24" name="ZoneTexte 23">
            <a:extLst>
              <a:ext uri="{FF2B5EF4-FFF2-40B4-BE49-F238E27FC236}">
                <a16:creationId xmlns:a16="http://schemas.microsoft.com/office/drawing/2014/main" id="{605B4D9C-520A-4194-B24C-C4D278300527}"/>
              </a:ext>
            </a:extLst>
          </p:cNvPr>
          <p:cNvSpPr txBox="1"/>
          <p:nvPr/>
        </p:nvSpPr>
        <p:spPr>
          <a:xfrm>
            <a:off x="5735960" y="1124744"/>
            <a:ext cx="2376264" cy="2160240"/>
          </a:xfrm>
          <a:prstGeom prst="rect">
            <a:avLst/>
          </a:prstGeom>
          <a:solidFill>
            <a:srgbClr val="D9FFEA"/>
          </a:solidFill>
          <a:ln w="28575">
            <a:solidFill>
              <a:srgbClr val="00B050"/>
            </a:solidFill>
          </a:ln>
        </p:spPr>
        <p:txBody>
          <a:bodyPr vert="horz" wrap="square" rtlCol="0" anchor="ctr" anchorCtr="0">
            <a:noAutofit/>
          </a:bodyPr>
          <a:lstStyle/>
          <a:p>
            <a:pPr algn="ctr"/>
            <a:r>
              <a:rPr lang="fr-FR" sz="1000" b="1" dirty="0">
                <a:solidFill>
                  <a:prstClr val="black"/>
                </a:solidFill>
                <a:latin typeface="Arial" panose="020B0604020202020204" pitchFamily="34" charset="0"/>
                <a:cs typeface="Arial" panose="020B0604020202020204" pitchFamily="34" charset="0"/>
              </a:rPr>
              <a:t>ANIMASSENS</a:t>
            </a:r>
          </a:p>
        </p:txBody>
      </p:sp>
      <p:sp>
        <p:nvSpPr>
          <p:cNvPr id="3" name="Espace réservé de la date 2"/>
          <p:cNvSpPr>
            <a:spLocks noGrp="1"/>
          </p:cNvSpPr>
          <p:nvPr>
            <p:ph type="dt" sz="half" idx="2"/>
          </p:nvPr>
        </p:nvSpPr>
        <p:spPr/>
        <p:txBody>
          <a:bodyPr/>
          <a:lstStyle/>
          <a:p>
            <a:r>
              <a:rPr lang="fr-FR">
                <a:solidFill>
                  <a:prstClr val="black"/>
                </a:solidFill>
                <a:latin typeface="Calibri" panose="020F0502020204030204"/>
              </a:rPr>
              <a:t>13/10/2022</a:t>
            </a:r>
          </a:p>
        </p:txBody>
      </p:sp>
      <p:sp>
        <p:nvSpPr>
          <p:cNvPr id="4" name="Espace réservé du pied de page 3"/>
          <p:cNvSpPr>
            <a:spLocks noGrp="1"/>
          </p:cNvSpPr>
          <p:nvPr>
            <p:ph type="ftr" sz="quarter" idx="3"/>
          </p:nvPr>
        </p:nvSpPr>
        <p:spPr/>
        <p:txBody>
          <a:bodyPr/>
          <a:lstStyle/>
          <a:p>
            <a:r>
              <a:rPr lang="fr-FR">
                <a:solidFill>
                  <a:prstClr val="black"/>
                </a:solidFill>
                <a:latin typeface="Calibri" panose="020F0502020204030204"/>
              </a:rPr>
              <a:t>SRAE - ANEGJ - Pommes et Sens</a:t>
            </a:r>
          </a:p>
        </p:txBody>
      </p:sp>
      <p:pic>
        <p:nvPicPr>
          <p:cNvPr id="30" name="Image 29">
            <a:extLst>
              <a:ext uri="{FF2B5EF4-FFF2-40B4-BE49-F238E27FC236}">
                <a16:creationId xmlns:a16="http://schemas.microsoft.com/office/drawing/2014/main" id="{E546AA83-E5CB-4D14-B9D0-DF145C6F23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08368" y="5957189"/>
            <a:ext cx="1124234" cy="859565"/>
          </a:xfrm>
          <a:prstGeom prst="rect">
            <a:avLst/>
          </a:prstGeom>
        </p:spPr>
      </p:pic>
    </p:spTree>
    <p:extLst>
      <p:ext uri="{BB962C8B-B14F-4D97-AF65-F5344CB8AC3E}">
        <p14:creationId xmlns:p14="http://schemas.microsoft.com/office/powerpoint/2010/main" val="3373971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r>
              <a:rPr lang="fr-FR">
                <a:solidFill>
                  <a:prstClr val="black"/>
                </a:solidFill>
                <a:latin typeface="Calibri" panose="020F0502020204030204"/>
              </a:rPr>
              <a:t>13/10/2022</a:t>
            </a:r>
            <a:endParaRPr lang="fr-FR" dirty="0">
              <a:solidFill>
                <a:prstClr val="black"/>
              </a:solidFill>
              <a:latin typeface="Calibri" panose="020F0502020204030204"/>
            </a:endParaRPr>
          </a:p>
        </p:txBody>
      </p:sp>
      <p:sp>
        <p:nvSpPr>
          <p:cNvPr id="4" name="Espace réservé du pied de page 3"/>
          <p:cNvSpPr>
            <a:spLocks noGrp="1"/>
          </p:cNvSpPr>
          <p:nvPr>
            <p:ph type="ftr" sz="quarter" idx="3"/>
          </p:nvPr>
        </p:nvSpPr>
        <p:spPr>
          <a:xfrm>
            <a:off x="8184232" y="78532"/>
            <a:ext cx="1728192" cy="254124"/>
          </a:xfrm>
        </p:spPr>
        <p:txBody>
          <a:bodyPr/>
          <a:lstStyle/>
          <a:p>
            <a:r>
              <a:rPr lang="fr-FR">
                <a:solidFill>
                  <a:prstClr val="black"/>
                </a:solidFill>
                <a:latin typeface="Calibri" panose="020F0502020204030204"/>
              </a:rPr>
              <a:t>SRAE - ANEGJ - Pommes et Sens</a:t>
            </a:r>
            <a:endParaRPr lang="fr-FR" dirty="0">
              <a:solidFill>
                <a:prstClr val="black"/>
              </a:solidFill>
              <a:latin typeface="Calibri" panose="020F0502020204030204"/>
            </a:endParaRPr>
          </a:p>
        </p:txBody>
      </p:sp>
      <p:graphicFrame>
        <p:nvGraphicFramePr>
          <p:cNvPr id="5" name="Diagramme 4"/>
          <p:cNvGraphicFramePr/>
          <p:nvPr/>
        </p:nvGraphicFramePr>
        <p:xfrm>
          <a:off x="1524000" y="260648"/>
          <a:ext cx="9036496"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re 7"/>
          <p:cNvSpPr>
            <a:spLocks noGrp="1"/>
          </p:cNvSpPr>
          <p:nvPr>
            <p:ph type="title"/>
          </p:nvPr>
        </p:nvSpPr>
        <p:spPr>
          <a:xfrm>
            <a:off x="1524002" y="59486"/>
            <a:ext cx="7467600" cy="490066"/>
          </a:xfrm>
        </p:spPr>
        <p:txBody>
          <a:bodyPr/>
          <a:lstStyle/>
          <a:p>
            <a:r>
              <a:rPr lang="fr-FR" sz="4050"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Les types d’activités</a:t>
            </a:r>
          </a:p>
        </p:txBody>
      </p:sp>
      <p:grpSp>
        <p:nvGrpSpPr>
          <p:cNvPr id="17" name="Groupe 16"/>
          <p:cNvGrpSpPr/>
          <p:nvPr/>
        </p:nvGrpSpPr>
        <p:grpSpPr>
          <a:xfrm>
            <a:off x="1991544" y="4797152"/>
            <a:ext cx="1368152" cy="1872208"/>
            <a:chOff x="467544" y="4797152"/>
            <a:chExt cx="1368152" cy="1872208"/>
          </a:xfrm>
        </p:grpSpPr>
        <p:sp>
          <p:nvSpPr>
            <p:cNvPr id="9" name="ZoneTexte 8"/>
            <p:cNvSpPr txBox="1"/>
            <p:nvPr/>
          </p:nvSpPr>
          <p:spPr>
            <a:xfrm>
              <a:off x="539552" y="4869160"/>
              <a:ext cx="1224136" cy="1723549"/>
            </a:xfrm>
            <a:prstGeom prst="rect">
              <a:avLst/>
            </a:prstGeom>
            <a:noFill/>
          </p:spPr>
          <p:txBody>
            <a:bodyPr wrap="square" rtlCol="0">
              <a:spAutoFit/>
            </a:bodyPr>
            <a:lstStyle/>
            <a:p>
              <a:pPr defTabSz="355600">
                <a:lnSpc>
                  <a:spcPct val="90000"/>
                </a:lnSpc>
                <a:spcBef>
                  <a:spcPct val="0"/>
                </a:spcBef>
                <a:spcAft>
                  <a:spcPct val="35000"/>
                </a:spcAft>
              </a:pPr>
              <a:r>
                <a:rPr lang="fr-FR" sz="800" b="1" dirty="0" err="1">
                  <a:solidFill>
                    <a:srgbClr val="C00000"/>
                  </a:solidFill>
                  <a:latin typeface="Calibri" panose="020F0502020204030204"/>
                </a:rPr>
                <a:t>AFCC</a:t>
              </a:r>
              <a:endParaRPr lang="fr-FR" sz="800" b="1" dirty="0">
                <a:solidFill>
                  <a:srgbClr val="C00000"/>
                </a:solidFill>
                <a:latin typeface="Calibri" panose="020F0502020204030204"/>
              </a:endParaRPr>
            </a:p>
            <a:p>
              <a:pPr defTabSz="355600">
                <a:lnSpc>
                  <a:spcPct val="90000"/>
                </a:lnSpc>
                <a:spcBef>
                  <a:spcPct val="0"/>
                </a:spcBef>
                <a:spcAft>
                  <a:spcPct val="35000"/>
                </a:spcAft>
              </a:pPr>
              <a:r>
                <a:rPr lang="fr-FR" sz="800" b="1" dirty="0" err="1">
                  <a:solidFill>
                    <a:srgbClr val="C00000"/>
                  </a:solidFill>
                  <a:latin typeface="Calibri" panose="020F0502020204030204"/>
                </a:rPr>
                <a:t>ANIMASSENS</a:t>
              </a:r>
              <a:endParaRPr lang="fr-FR" sz="800" b="1" dirty="0">
                <a:solidFill>
                  <a:srgbClr val="C00000"/>
                </a:solidFill>
                <a:latin typeface="Calibri" panose="020F0502020204030204"/>
              </a:endParaRPr>
            </a:p>
            <a:p>
              <a:pPr defTabSz="355600">
                <a:lnSpc>
                  <a:spcPct val="90000"/>
                </a:lnSpc>
                <a:spcBef>
                  <a:spcPct val="0"/>
                </a:spcBef>
                <a:spcAft>
                  <a:spcPct val="35000"/>
                </a:spcAft>
              </a:pPr>
              <a:r>
                <a:rPr lang="fr-FR" sz="800" b="1" dirty="0">
                  <a:solidFill>
                    <a:srgbClr val="C00000"/>
                  </a:solidFill>
                  <a:latin typeface="Calibri" panose="020F0502020204030204"/>
                </a:rPr>
                <a:t>LA CUISINE COMMUNE</a:t>
              </a:r>
            </a:p>
            <a:p>
              <a:pPr defTabSz="355600">
                <a:lnSpc>
                  <a:spcPct val="90000"/>
                </a:lnSpc>
                <a:spcBef>
                  <a:spcPct val="0"/>
                </a:spcBef>
                <a:spcAft>
                  <a:spcPct val="35000"/>
                </a:spcAft>
              </a:pPr>
              <a:r>
                <a:rPr lang="fr-FR" sz="800" b="1" dirty="0">
                  <a:solidFill>
                    <a:srgbClr val="C00000"/>
                  </a:solidFill>
                  <a:latin typeface="Calibri" panose="020F0502020204030204"/>
                </a:rPr>
                <a:t>LES CLASSES DU GOÛT</a:t>
              </a:r>
            </a:p>
            <a:p>
              <a:pPr defTabSz="355600">
                <a:lnSpc>
                  <a:spcPct val="90000"/>
                </a:lnSpc>
                <a:spcBef>
                  <a:spcPct val="0"/>
                </a:spcBef>
                <a:spcAft>
                  <a:spcPct val="35000"/>
                </a:spcAft>
              </a:pPr>
              <a:r>
                <a:rPr lang="fr-FR" sz="800" b="1" dirty="0">
                  <a:solidFill>
                    <a:srgbClr val="C00000"/>
                  </a:solidFill>
                  <a:latin typeface="Calibri" panose="020F0502020204030204"/>
                </a:rPr>
                <a:t>LES MATERNELLES DU GOÛT</a:t>
              </a:r>
            </a:p>
            <a:p>
              <a:pPr defTabSz="355600">
                <a:lnSpc>
                  <a:spcPct val="90000"/>
                </a:lnSpc>
                <a:spcBef>
                  <a:spcPct val="0"/>
                </a:spcBef>
                <a:spcAft>
                  <a:spcPct val="35000"/>
                </a:spcAft>
              </a:pPr>
              <a:r>
                <a:rPr lang="fr-FR" sz="800" b="1" dirty="0">
                  <a:solidFill>
                    <a:srgbClr val="C00000"/>
                  </a:solidFill>
                  <a:latin typeface="Calibri" panose="020F0502020204030204"/>
                </a:rPr>
                <a:t>LES MAUVAISES HERBES</a:t>
              </a:r>
            </a:p>
            <a:p>
              <a:pPr defTabSz="355600">
                <a:lnSpc>
                  <a:spcPct val="90000"/>
                </a:lnSpc>
                <a:spcBef>
                  <a:spcPct val="0"/>
                </a:spcBef>
                <a:spcAft>
                  <a:spcPct val="35000"/>
                </a:spcAft>
              </a:pPr>
              <a:r>
                <a:rPr lang="fr-FR" sz="800" b="1" dirty="0">
                  <a:solidFill>
                    <a:srgbClr val="C00000"/>
                  </a:solidFill>
                  <a:latin typeface="Calibri" panose="020F0502020204030204"/>
                </a:rPr>
                <a:t>PETITES PAPILLES ET GRANDS GOUTEURS</a:t>
              </a:r>
            </a:p>
            <a:p>
              <a:pPr defTabSz="355600">
                <a:lnSpc>
                  <a:spcPct val="90000"/>
                </a:lnSpc>
                <a:spcBef>
                  <a:spcPct val="0"/>
                </a:spcBef>
                <a:spcAft>
                  <a:spcPct val="35000"/>
                </a:spcAft>
              </a:pPr>
              <a:r>
                <a:rPr lang="fr-FR" sz="800" b="1" dirty="0" err="1">
                  <a:solidFill>
                    <a:srgbClr val="C00000"/>
                  </a:solidFill>
                  <a:latin typeface="Calibri" panose="020F0502020204030204"/>
                </a:rPr>
                <a:t>VIDEO</a:t>
              </a:r>
              <a:r>
                <a:rPr lang="fr-FR" sz="800" b="1" dirty="0">
                  <a:solidFill>
                    <a:srgbClr val="C00000"/>
                  </a:solidFill>
                  <a:latin typeface="Calibri" panose="020F0502020204030204"/>
                </a:rPr>
                <a:t> « ATELIER D’</a:t>
              </a:r>
              <a:r>
                <a:rPr lang="fr-FR" sz="800" b="1" dirty="0" err="1">
                  <a:solidFill>
                    <a:srgbClr val="C00000"/>
                  </a:solidFill>
                  <a:latin typeface="Calibri" panose="020F0502020204030204"/>
                </a:rPr>
                <a:t>EVEIL</a:t>
              </a:r>
              <a:r>
                <a:rPr lang="fr-FR" sz="800" b="1" dirty="0">
                  <a:solidFill>
                    <a:srgbClr val="C00000"/>
                  </a:solidFill>
                  <a:latin typeface="Calibri" panose="020F0502020204030204"/>
                </a:rPr>
                <a:t> A L’ALIMENTATION »</a:t>
              </a:r>
            </a:p>
          </p:txBody>
        </p:sp>
        <p:sp>
          <p:nvSpPr>
            <p:cNvPr id="7" name="Rectangle à coins arrondis 6"/>
            <p:cNvSpPr/>
            <p:nvPr/>
          </p:nvSpPr>
          <p:spPr>
            <a:xfrm>
              <a:off x="467544" y="4797152"/>
              <a:ext cx="1368152" cy="1872208"/>
            </a:xfrm>
            <a:prstGeom prst="wedgeRoundRectCallout">
              <a:avLst>
                <a:gd name="adj1" fmla="val 70020"/>
                <a:gd name="adj2" fmla="val -55604"/>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panose="020F0502020204030204"/>
              </a:endParaRPr>
            </a:p>
          </p:txBody>
        </p:sp>
      </p:grpSp>
      <p:grpSp>
        <p:nvGrpSpPr>
          <p:cNvPr id="18" name="Groupe 17"/>
          <p:cNvGrpSpPr/>
          <p:nvPr/>
        </p:nvGrpSpPr>
        <p:grpSpPr>
          <a:xfrm>
            <a:off x="4151784" y="5044132"/>
            <a:ext cx="2736304" cy="1844824"/>
            <a:chOff x="2987824" y="5013176"/>
            <a:chExt cx="1405129" cy="2672029"/>
          </a:xfrm>
        </p:grpSpPr>
        <p:sp>
          <p:nvSpPr>
            <p:cNvPr id="2" name="ZoneTexte 1"/>
            <p:cNvSpPr txBox="1"/>
            <p:nvPr/>
          </p:nvSpPr>
          <p:spPr>
            <a:xfrm>
              <a:off x="3074688" y="5041752"/>
              <a:ext cx="1164709" cy="2474524"/>
            </a:xfrm>
            <a:prstGeom prst="rect">
              <a:avLst/>
            </a:prstGeom>
            <a:noFill/>
          </p:spPr>
          <p:txBody>
            <a:bodyPr wrap="square" rtlCol="0">
              <a:spAutoFit/>
            </a:bodyPr>
            <a:lstStyle/>
            <a:p>
              <a:pPr defTabSz="355600">
                <a:lnSpc>
                  <a:spcPct val="90000"/>
                </a:lnSpc>
                <a:spcBef>
                  <a:spcPct val="0"/>
                </a:spcBef>
                <a:spcAft>
                  <a:spcPct val="35000"/>
                </a:spcAft>
              </a:pPr>
              <a:r>
                <a:rPr lang="fr-FR" sz="800" b="1" dirty="0" err="1">
                  <a:solidFill>
                    <a:srgbClr val="C00000"/>
                  </a:solidFill>
                  <a:latin typeface="Calibri" panose="020F0502020204030204"/>
                </a:rPr>
                <a:t>AFCC</a:t>
              </a:r>
              <a:endParaRPr lang="fr-FR" sz="800" b="1" dirty="0">
                <a:solidFill>
                  <a:srgbClr val="C00000"/>
                </a:solidFill>
                <a:latin typeface="Calibri" panose="020F0502020204030204"/>
              </a:endParaRPr>
            </a:p>
            <a:p>
              <a:pPr defTabSz="355600">
                <a:lnSpc>
                  <a:spcPct val="90000"/>
                </a:lnSpc>
                <a:spcBef>
                  <a:spcPct val="0"/>
                </a:spcBef>
                <a:spcAft>
                  <a:spcPct val="35000"/>
                </a:spcAft>
              </a:pPr>
              <a:r>
                <a:rPr lang="fr-FR" sz="800" b="1" dirty="0" err="1">
                  <a:solidFill>
                    <a:srgbClr val="C00000"/>
                  </a:solidFill>
                  <a:latin typeface="Calibri" panose="020F0502020204030204"/>
                </a:rPr>
                <a:t>ANIMASSENS</a:t>
              </a:r>
              <a:endParaRPr lang="fr-FR" sz="800" b="1" dirty="0">
                <a:solidFill>
                  <a:srgbClr val="C00000"/>
                </a:solidFill>
                <a:latin typeface="Calibri" panose="020F0502020204030204"/>
              </a:endParaRPr>
            </a:p>
            <a:p>
              <a:pPr defTabSz="355600">
                <a:lnSpc>
                  <a:spcPct val="90000"/>
                </a:lnSpc>
                <a:spcBef>
                  <a:spcPct val="0"/>
                </a:spcBef>
                <a:spcAft>
                  <a:spcPct val="35000"/>
                </a:spcAft>
              </a:pPr>
              <a:r>
                <a:rPr lang="fr-FR" sz="800" b="1" dirty="0">
                  <a:solidFill>
                    <a:srgbClr val="C00000"/>
                  </a:solidFill>
                  <a:latin typeface="Calibri" panose="020F0502020204030204"/>
                </a:rPr>
                <a:t>LA CUISINE COMMUNE</a:t>
              </a:r>
            </a:p>
            <a:p>
              <a:pPr defTabSz="355600">
                <a:lnSpc>
                  <a:spcPct val="90000"/>
                </a:lnSpc>
                <a:spcBef>
                  <a:spcPct val="0"/>
                </a:spcBef>
                <a:spcAft>
                  <a:spcPct val="35000"/>
                </a:spcAft>
              </a:pPr>
              <a:r>
                <a:rPr lang="fr-FR" sz="800" b="1" dirty="0">
                  <a:solidFill>
                    <a:srgbClr val="C00000"/>
                  </a:solidFill>
                  <a:latin typeface="Calibri" panose="020F0502020204030204"/>
                </a:rPr>
                <a:t>LES CLASSES DU GOÛT</a:t>
              </a:r>
            </a:p>
            <a:p>
              <a:pPr defTabSz="355600">
                <a:lnSpc>
                  <a:spcPct val="90000"/>
                </a:lnSpc>
                <a:spcBef>
                  <a:spcPct val="0"/>
                </a:spcBef>
                <a:spcAft>
                  <a:spcPct val="35000"/>
                </a:spcAft>
              </a:pPr>
              <a:r>
                <a:rPr lang="fr-FR" sz="800" b="1" dirty="0">
                  <a:solidFill>
                    <a:srgbClr val="C00000"/>
                  </a:solidFill>
                  <a:latin typeface="Calibri" panose="020F0502020204030204"/>
                </a:rPr>
                <a:t>LE REPAS, UN MOMENT DE DÉCOUVERTE ET D’ ÉDUCATION AU GOÛT</a:t>
              </a:r>
            </a:p>
            <a:p>
              <a:pPr defTabSz="355600">
                <a:lnSpc>
                  <a:spcPct val="90000"/>
                </a:lnSpc>
                <a:spcBef>
                  <a:spcPct val="0"/>
                </a:spcBef>
                <a:spcAft>
                  <a:spcPct val="35000"/>
                </a:spcAft>
              </a:pPr>
              <a:r>
                <a:rPr lang="fr-FR" sz="800" b="1" dirty="0">
                  <a:solidFill>
                    <a:srgbClr val="C00000"/>
                  </a:solidFill>
                  <a:latin typeface="Calibri" panose="020F0502020204030204"/>
                </a:rPr>
                <a:t>LE JEU DE L’OIE</a:t>
              </a:r>
            </a:p>
            <a:p>
              <a:pPr defTabSz="355600">
                <a:lnSpc>
                  <a:spcPct val="90000"/>
                </a:lnSpc>
                <a:spcBef>
                  <a:spcPct val="0"/>
                </a:spcBef>
                <a:spcAft>
                  <a:spcPct val="35000"/>
                </a:spcAft>
              </a:pPr>
              <a:r>
                <a:rPr lang="fr-FR" sz="800" b="1" dirty="0">
                  <a:solidFill>
                    <a:srgbClr val="C00000"/>
                  </a:solidFill>
                  <a:latin typeface="Calibri" panose="020F0502020204030204"/>
                </a:rPr>
                <a:t>LES MATERNELLES DU GOÛT</a:t>
              </a:r>
            </a:p>
            <a:p>
              <a:pPr defTabSz="355600">
                <a:lnSpc>
                  <a:spcPct val="90000"/>
                </a:lnSpc>
                <a:spcBef>
                  <a:spcPct val="0"/>
                </a:spcBef>
                <a:spcAft>
                  <a:spcPct val="35000"/>
                </a:spcAft>
              </a:pPr>
              <a:r>
                <a:rPr lang="fr-FR" sz="800" b="1" dirty="0">
                  <a:solidFill>
                    <a:srgbClr val="C00000"/>
                  </a:solidFill>
                  <a:latin typeface="Calibri" panose="020F0502020204030204"/>
                </a:rPr>
                <a:t>LES RENDEZ-VOUS DU GOÛT</a:t>
              </a:r>
            </a:p>
            <a:p>
              <a:pPr defTabSz="355600">
                <a:lnSpc>
                  <a:spcPct val="90000"/>
                </a:lnSpc>
                <a:spcBef>
                  <a:spcPct val="0"/>
                </a:spcBef>
                <a:spcAft>
                  <a:spcPct val="35000"/>
                </a:spcAft>
              </a:pPr>
              <a:r>
                <a:rPr lang="fr-FR" sz="800" b="1" dirty="0">
                  <a:solidFill>
                    <a:srgbClr val="C00000"/>
                  </a:solidFill>
                  <a:latin typeface="Calibri" panose="020F0502020204030204"/>
                </a:rPr>
                <a:t>LES MAUVAISES HERBES</a:t>
              </a:r>
            </a:p>
            <a:p>
              <a:pPr defTabSz="355600">
                <a:lnSpc>
                  <a:spcPct val="90000"/>
                </a:lnSpc>
                <a:spcBef>
                  <a:spcPct val="0"/>
                </a:spcBef>
                <a:spcAft>
                  <a:spcPct val="35000"/>
                </a:spcAft>
              </a:pPr>
              <a:r>
                <a:rPr lang="fr-FR" sz="800" b="1" dirty="0">
                  <a:solidFill>
                    <a:srgbClr val="C00000"/>
                  </a:solidFill>
                  <a:latin typeface="Calibri" panose="020F0502020204030204"/>
                </a:rPr>
                <a:t>PETITES PAPILLES ET GRANDS GOÛTEURS</a:t>
              </a:r>
            </a:p>
          </p:txBody>
        </p:sp>
        <p:sp>
          <p:nvSpPr>
            <p:cNvPr id="12" name="Rectangle à coins arrondis 11"/>
            <p:cNvSpPr/>
            <p:nvPr/>
          </p:nvSpPr>
          <p:spPr>
            <a:xfrm>
              <a:off x="2987824" y="5013176"/>
              <a:ext cx="1405129" cy="2672029"/>
            </a:xfrm>
            <a:prstGeom prst="wedgeRoundRectCallout">
              <a:avLst>
                <a:gd name="adj1" fmla="val -5402"/>
                <a:gd name="adj2" fmla="val -88024"/>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panose="020F0502020204030204"/>
              </a:endParaRPr>
            </a:p>
          </p:txBody>
        </p:sp>
      </p:grpSp>
      <p:grpSp>
        <p:nvGrpSpPr>
          <p:cNvPr id="16" name="Groupe 15"/>
          <p:cNvGrpSpPr/>
          <p:nvPr/>
        </p:nvGrpSpPr>
        <p:grpSpPr>
          <a:xfrm>
            <a:off x="5951984" y="332656"/>
            <a:ext cx="1656184" cy="1191181"/>
            <a:chOff x="4572000" y="188640"/>
            <a:chExt cx="1368152" cy="1512168"/>
          </a:xfrm>
        </p:grpSpPr>
        <p:sp>
          <p:nvSpPr>
            <p:cNvPr id="11" name="ZoneTexte 10"/>
            <p:cNvSpPr txBox="1"/>
            <p:nvPr/>
          </p:nvSpPr>
          <p:spPr>
            <a:xfrm>
              <a:off x="4716016" y="260648"/>
              <a:ext cx="1164709" cy="1093996"/>
            </a:xfrm>
            <a:prstGeom prst="rect">
              <a:avLst/>
            </a:prstGeom>
            <a:noFill/>
          </p:spPr>
          <p:txBody>
            <a:bodyPr wrap="square" rtlCol="0">
              <a:spAutoFit/>
            </a:bodyPr>
            <a:lstStyle/>
            <a:p>
              <a:r>
                <a:rPr lang="fr-FR" sz="1000" dirty="0" err="1">
                  <a:solidFill>
                    <a:srgbClr val="C00000"/>
                  </a:solidFill>
                  <a:latin typeface="Calibri" panose="020F0502020204030204"/>
                </a:rPr>
                <a:t>AFCC</a:t>
              </a:r>
              <a:endParaRPr lang="fr-FR" sz="1000" dirty="0">
                <a:solidFill>
                  <a:srgbClr val="C00000"/>
                </a:solidFill>
                <a:latin typeface="Calibri" panose="020F0502020204030204"/>
              </a:endParaRPr>
            </a:p>
            <a:p>
              <a:r>
                <a:rPr lang="fr-FR" sz="1000" dirty="0">
                  <a:solidFill>
                    <a:srgbClr val="C00000"/>
                  </a:solidFill>
                  <a:latin typeface="Calibri" panose="020F0502020204030204"/>
                </a:rPr>
                <a:t>LA CUISINE COMMUNE</a:t>
              </a:r>
            </a:p>
            <a:p>
              <a:r>
                <a:rPr lang="fr-FR" sz="1000" dirty="0">
                  <a:solidFill>
                    <a:srgbClr val="C00000"/>
                  </a:solidFill>
                  <a:latin typeface="Calibri" panose="020F0502020204030204"/>
                </a:rPr>
                <a:t>LES CLASSES DU GOÛT</a:t>
              </a:r>
            </a:p>
            <a:p>
              <a:r>
                <a:rPr lang="fr-FR" sz="1000" dirty="0">
                  <a:solidFill>
                    <a:srgbClr val="C00000"/>
                  </a:solidFill>
                  <a:latin typeface="Calibri" panose="020F0502020204030204"/>
                </a:rPr>
                <a:t>LES RENDEZ-VOUS DU GOÛT</a:t>
              </a:r>
            </a:p>
          </p:txBody>
        </p:sp>
        <p:sp>
          <p:nvSpPr>
            <p:cNvPr id="13" name="Rectangle à coins arrondis 12"/>
            <p:cNvSpPr/>
            <p:nvPr/>
          </p:nvSpPr>
          <p:spPr>
            <a:xfrm>
              <a:off x="4572000" y="188640"/>
              <a:ext cx="1368152" cy="1512168"/>
            </a:xfrm>
            <a:prstGeom prst="wedgeRoundRectCallout">
              <a:avLst>
                <a:gd name="adj1" fmla="val 52"/>
                <a:gd name="adj2" fmla="val 77618"/>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prstClr val="white"/>
                </a:solidFill>
                <a:latin typeface="Calibri" panose="020F0502020204030204"/>
              </a:endParaRPr>
            </a:p>
          </p:txBody>
        </p:sp>
      </p:grpSp>
      <p:grpSp>
        <p:nvGrpSpPr>
          <p:cNvPr id="15" name="Groupe 14"/>
          <p:cNvGrpSpPr/>
          <p:nvPr/>
        </p:nvGrpSpPr>
        <p:grpSpPr>
          <a:xfrm>
            <a:off x="9120336" y="1"/>
            <a:ext cx="1368152" cy="1955151"/>
            <a:chOff x="7020272" y="216024"/>
            <a:chExt cx="1368152" cy="1955151"/>
          </a:xfrm>
        </p:grpSpPr>
        <p:sp>
          <p:nvSpPr>
            <p:cNvPr id="10" name="ZoneTexte 9"/>
            <p:cNvSpPr txBox="1"/>
            <p:nvPr/>
          </p:nvSpPr>
          <p:spPr>
            <a:xfrm>
              <a:off x="7164288" y="216024"/>
              <a:ext cx="1152128" cy="1955151"/>
            </a:xfrm>
            <a:prstGeom prst="rect">
              <a:avLst/>
            </a:prstGeom>
            <a:noFill/>
          </p:spPr>
          <p:txBody>
            <a:bodyPr wrap="square" rtlCol="0">
              <a:spAutoFit/>
            </a:bodyPr>
            <a:lstStyle/>
            <a:p>
              <a:pPr defTabSz="488950">
                <a:lnSpc>
                  <a:spcPct val="90000"/>
                </a:lnSpc>
                <a:spcBef>
                  <a:spcPct val="0"/>
                </a:spcBef>
                <a:spcAft>
                  <a:spcPct val="35000"/>
                </a:spcAft>
              </a:pPr>
              <a:r>
                <a:rPr lang="fr-FR" sz="900" b="1" dirty="0" err="1">
                  <a:solidFill>
                    <a:srgbClr val="C00000"/>
                  </a:solidFill>
                  <a:latin typeface="Calibri" panose="020F0502020204030204"/>
                </a:rPr>
                <a:t>AFCC</a:t>
              </a:r>
              <a:endParaRPr lang="fr-FR" sz="900" b="1" dirty="0">
                <a:solidFill>
                  <a:srgbClr val="C00000"/>
                </a:solidFill>
                <a:latin typeface="Calibri" panose="020F0502020204030204"/>
              </a:endParaRPr>
            </a:p>
            <a:p>
              <a:pPr defTabSz="488950">
                <a:lnSpc>
                  <a:spcPct val="90000"/>
                </a:lnSpc>
                <a:spcBef>
                  <a:spcPct val="0"/>
                </a:spcBef>
                <a:spcAft>
                  <a:spcPct val="35000"/>
                </a:spcAft>
              </a:pPr>
              <a:r>
                <a:rPr lang="fr-FR" sz="900" b="1" dirty="0" err="1">
                  <a:solidFill>
                    <a:srgbClr val="C00000"/>
                  </a:solidFill>
                  <a:latin typeface="Calibri" panose="020F0502020204030204"/>
                </a:rPr>
                <a:t>ANIMASSENS</a:t>
              </a:r>
              <a:endParaRPr lang="fr-FR" sz="900" b="1" dirty="0">
                <a:solidFill>
                  <a:srgbClr val="C00000"/>
                </a:solidFill>
                <a:latin typeface="Calibri" panose="020F0502020204030204"/>
              </a:endParaRPr>
            </a:p>
            <a:p>
              <a:pPr defTabSz="488950">
                <a:lnSpc>
                  <a:spcPct val="90000"/>
                </a:lnSpc>
                <a:spcBef>
                  <a:spcPct val="0"/>
                </a:spcBef>
                <a:spcAft>
                  <a:spcPct val="35000"/>
                </a:spcAft>
              </a:pPr>
              <a:r>
                <a:rPr lang="fr-FR" sz="900" b="1" dirty="0">
                  <a:solidFill>
                    <a:srgbClr val="C00000"/>
                  </a:solidFill>
                  <a:latin typeface="Calibri" panose="020F0502020204030204"/>
                </a:rPr>
                <a:t>LES CLASSES DU GOÛT</a:t>
              </a:r>
            </a:p>
            <a:p>
              <a:pPr defTabSz="488950">
                <a:lnSpc>
                  <a:spcPct val="90000"/>
                </a:lnSpc>
                <a:spcBef>
                  <a:spcPct val="0"/>
                </a:spcBef>
                <a:spcAft>
                  <a:spcPct val="35000"/>
                </a:spcAft>
              </a:pPr>
              <a:r>
                <a:rPr lang="fr-FR" sz="900" b="1" dirty="0">
                  <a:solidFill>
                    <a:srgbClr val="C00000"/>
                  </a:solidFill>
                  <a:latin typeface="Calibri" panose="020F0502020204030204"/>
                </a:rPr>
                <a:t>LE REPAS, UN MOMENT DE DÉCOUVERTE ET D’ ÉDUCATION AU GOÛT</a:t>
              </a:r>
            </a:p>
            <a:p>
              <a:pPr defTabSz="488950">
                <a:lnSpc>
                  <a:spcPct val="90000"/>
                </a:lnSpc>
                <a:spcBef>
                  <a:spcPct val="0"/>
                </a:spcBef>
                <a:spcAft>
                  <a:spcPct val="35000"/>
                </a:spcAft>
              </a:pPr>
              <a:r>
                <a:rPr lang="fr-FR" sz="900" b="1" dirty="0">
                  <a:solidFill>
                    <a:srgbClr val="C00000"/>
                  </a:solidFill>
                  <a:latin typeface="Calibri" panose="020F0502020204030204"/>
                </a:rPr>
                <a:t>LES MATERNELLES DU GOÛT</a:t>
              </a:r>
            </a:p>
            <a:p>
              <a:pPr defTabSz="488950">
                <a:lnSpc>
                  <a:spcPct val="90000"/>
                </a:lnSpc>
                <a:spcBef>
                  <a:spcPct val="0"/>
                </a:spcBef>
                <a:spcAft>
                  <a:spcPct val="35000"/>
                </a:spcAft>
              </a:pPr>
              <a:r>
                <a:rPr lang="fr-FR" sz="900" b="1" dirty="0">
                  <a:solidFill>
                    <a:srgbClr val="C00000"/>
                  </a:solidFill>
                  <a:latin typeface="Calibri" panose="020F0502020204030204"/>
                </a:rPr>
                <a:t>LES RENDEZ-VOUS DU GOÛT</a:t>
              </a:r>
            </a:p>
          </p:txBody>
        </p:sp>
        <p:sp>
          <p:nvSpPr>
            <p:cNvPr id="14" name="Rectangle à coins arrondis 13"/>
            <p:cNvSpPr/>
            <p:nvPr/>
          </p:nvSpPr>
          <p:spPr>
            <a:xfrm>
              <a:off x="7020272" y="226404"/>
              <a:ext cx="1368152" cy="1906452"/>
            </a:xfrm>
            <a:prstGeom prst="wedgeRoundRectCallout">
              <a:avLst>
                <a:gd name="adj1" fmla="val -88713"/>
                <a:gd name="adj2" fmla="val 29431"/>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panose="020F0502020204030204"/>
              </a:endParaRPr>
            </a:p>
          </p:txBody>
        </p:sp>
      </p:grpSp>
      <p:pic>
        <p:nvPicPr>
          <p:cNvPr id="19" name="Image 1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847528" y="2795784"/>
            <a:ext cx="945600" cy="1418400"/>
          </a:xfrm>
          <a:prstGeom prst="hexagon">
            <a:avLst/>
          </a:prstGeom>
        </p:spPr>
      </p:pic>
      <p:pic>
        <p:nvPicPr>
          <p:cNvPr id="20" name="Image 1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843288" y="1167608"/>
            <a:ext cx="945600" cy="1418400"/>
          </a:xfrm>
          <a:prstGeom prst="hexagon">
            <a:avLst/>
          </a:prstGeom>
        </p:spPr>
      </p:pic>
      <p:pic>
        <p:nvPicPr>
          <p:cNvPr id="21" name="Image 2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307451" y="3602728"/>
            <a:ext cx="944893" cy="1417340"/>
          </a:xfrm>
          <a:prstGeom prst="hexagon">
            <a:avLst/>
          </a:prstGeom>
        </p:spPr>
      </p:pic>
      <p:pic>
        <p:nvPicPr>
          <p:cNvPr id="22" name="Image 2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9192344" y="1988840"/>
            <a:ext cx="945600" cy="1418400"/>
          </a:xfrm>
          <a:prstGeom prst="hexagon">
            <a:avLst/>
          </a:prstGeom>
        </p:spPr>
      </p:pic>
      <p:grpSp>
        <p:nvGrpSpPr>
          <p:cNvPr id="24" name="Groupe 23"/>
          <p:cNvGrpSpPr/>
          <p:nvPr/>
        </p:nvGrpSpPr>
        <p:grpSpPr>
          <a:xfrm>
            <a:off x="1703512" y="620688"/>
            <a:ext cx="1368152" cy="1656184"/>
            <a:chOff x="1475656" y="5445224"/>
            <a:chExt cx="1368152" cy="1656184"/>
          </a:xfrm>
        </p:grpSpPr>
        <p:sp>
          <p:nvSpPr>
            <p:cNvPr id="25" name="ZoneTexte 24"/>
            <p:cNvSpPr txBox="1"/>
            <p:nvPr/>
          </p:nvSpPr>
          <p:spPr>
            <a:xfrm>
              <a:off x="1619672" y="5517232"/>
              <a:ext cx="1164709" cy="913327"/>
            </a:xfrm>
            <a:prstGeom prst="rect">
              <a:avLst/>
            </a:prstGeom>
            <a:noFill/>
          </p:spPr>
          <p:txBody>
            <a:bodyPr wrap="square" rtlCol="0">
              <a:spAutoFit/>
            </a:bodyPr>
            <a:lstStyle/>
            <a:p>
              <a:pPr defTabSz="355600">
                <a:lnSpc>
                  <a:spcPct val="90000"/>
                </a:lnSpc>
                <a:spcBef>
                  <a:spcPct val="0"/>
                </a:spcBef>
                <a:spcAft>
                  <a:spcPct val="35000"/>
                </a:spcAft>
              </a:pPr>
              <a:r>
                <a:rPr lang="fr-FR" sz="1100" b="1" dirty="0">
                  <a:solidFill>
                    <a:srgbClr val="C00000"/>
                  </a:solidFill>
                  <a:latin typeface="Calibri" panose="020F0502020204030204"/>
                </a:rPr>
                <a:t>LES CLASSES DU GOÛT</a:t>
              </a:r>
            </a:p>
            <a:p>
              <a:pPr defTabSz="355600">
                <a:lnSpc>
                  <a:spcPct val="90000"/>
                </a:lnSpc>
                <a:spcBef>
                  <a:spcPct val="0"/>
                </a:spcBef>
                <a:spcAft>
                  <a:spcPct val="35000"/>
                </a:spcAft>
              </a:pPr>
              <a:r>
                <a:rPr lang="fr-FR" sz="1100" b="1" dirty="0">
                  <a:solidFill>
                    <a:srgbClr val="C00000"/>
                  </a:solidFill>
                  <a:latin typeface="Calibri" panose="020F0502020204030204"/>
                </a:rPr>
                <a:t>LES MATERNELLES DU GOÛT</a:t>
              </a:r>
            </a:p>
          </p:txBody>
        </p:sp>
        <p:sp>
          <p:nvSpPr>
            <p:cNvPr id="26" name="Rectangle à coins arrondis 25"/>
            <p:cNvSpPr/>
            <p:nvPr/>
          </p:nvSpPr>
          <p:spPr>
            <a:xfrm>
              <a:off x="1475656" y="5445224"/>
              <a:ext cx="1368152" cy="1656184"/>
            </a:xfrm>
            <a:prstGeom prst="wedgeRoundRectCallout">
              <a:avLst>
                <a:gd name="adj1" fmla="val 53543"/>
                <a:gd name="adj2" fmla="val 54517"/>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panose="020F0502020204030204"/>
              </a:endParaRPr>
            </a:p>
          </p:txBody>
        </p:sp>
      </p:grpSp>
      <p:grpSp>
        <p:nvGrpSpPr>
          <p:cNvPr id="27" name="Groupe 26"/>
          <p:cNvGrpSpPr/>
          <p:nvPr/>
        </p:nvGrpSpPr>
        <p:grpSpPr>
          <a:xfrm>
            <a:off x="9120336" y="5445225"/>
            <a:ext cx="1152128" cy="504056"/>
            <a:chOff x="1475656" y="5685391"/>
            <a:chExt cx="1368152" cy="1656184"/>
          </a:xfrm>
        </p:grpSpPr>
        <p:sp>
          <p:nvSpPr>
            <p:cNvPr id="28" name="ZoneTexte 27"/>
            <p:cNvSpPr txBox="1"/>
            <p:nvPr/>
          </p:nvSpPr>
          <p:spPr>
            <a:xfrm>
              <a:off x="1646675" y="5887683"/>
              <a:ext cx="1164710" cy="940477"/>
            </a:xfrm>
            <a:prstGeom prst="rect">
              <a:avLst/>
            </a:prstGeom>
            <a:noFill/>
          </p:spPr>
          <p:txBody>
            <a:bodyPr wrap="square" rtlCol="0">
              <a:spAutoFit/>
            </a:bodyPr>
            <a:lstStyle/>
            <a:p>
              <a:pPr defTabSz="355600">
                <a:lnSpc>
                  <a:spcPct val="90000"/>
                </a:lnSpc>
                <a:spcBef>
                  <a:spcPct val="0"/>
                </a:spcBef>
                <a:spcAft>
                  <a:spcPct val="35000"/>
                </a:spcAft>
              </a:pPr>
              <a:r>
                <a:rPr lang="fr-FR" sz="1400" b="1" dirty="0" err="1">
                  <a:solidFill>
                    <a:srgbClr val="C00000"/>
                  </a:solidFill>
                  <a:latin typeface="Calibri" panose="020F0502020204030204"/>
                </a:rPr>
                <a:t>AFCC</a:t>
              </a:r>
              <a:endParaRPr lang="fr-FR" sz="1400" b="1" dirty="0">
                <a:solidFill>
                  <a:srgbClr val="C00000"/>
                </a:solidFill>
                <a:latin typeface="Calibri" panose="020F0502020204030204"/>
              </a:endParaRPr>
            </a:p>
          </p:txBody>
        </p:sp>
        <p:sp>
          <p:nvSpPr>
            <p:cNvPr id="29" name="Rectangle à coins arrondis 28"/>
            <p:cNvSpPr/>
            <p:nvPr/>
          </p:nvSpPr>
          <p:spPr>
            <a:xfrm>
              <a:off x="1475656" y="5685391"/>
              <a:ext cx="1368152" cy="1656184"/>
            </a:xfrm>
            <a:prstGeom prst="wedgeRoundRectCallout">
              <a:avLst>
                <a:gd name="adj1" fmla="val 19696"/>
                <a:gd name="adj2" fmla="val -77776"/>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panose="020F0502020204030204"/>
              </a:endParaRPr>
            </a:p>
          </p:txBody>
        </p:sp>
      </p:grpSp>
      <p:pic>
        <p:nvPicPr>
          <p:cNvPr id="30" name="Image 29">
            <a:extLst>
              <a:ext uri="{FF2B5EF4-FFF2-40B4-BE49-F238E27FC236}">
                <a16:creationId xmlns:a16="http://schemas.microsoft.com/office/drawing/2014/main" id="{E546AA83-E5CB-4D14-B9D0-DF145C6F23F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24192" y="5998436"/>
            <a:ext cx="1124234" cy="859565"/>
          </a:xfrm>
          <a:prstGeom prst="rect">
            <a:avLst/>
          </a:prstGeom>
        </p:spPr>
      </p:pic>
    </p:spTree>
    <p:extLst>
      <p:ext uri="{BB962C8B-B14F-4D97-AF65-F5344CB8AC3E}">
        <p14:creationId xmlns:p14="http://schemas.microsoft.com/office/powerpoint/2010/main" val="286303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7760"/>
            <a:ext cx="9144000" cy="530920"/>
          </a:xfrm>
        </p:spPr>
        <p:txBody>
          <a:bodyPr/>
          <a:lstStyle/>
          <a:p>
            <a:r>
              <a:rPr lang="fr-FR" sz="4050"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Les types d’activités</a:t>
            </a:r>
          </a:p>
        </p:txBody>
      </p:sp>
      <p:sp>
        <p:nvSpPr>
          <p:cNvPr id="3" name="Espace réservé de la date 2"/>
          <p:cNvSpPr>
            <a:spLocks noGrp="1"/>
          </p:cNvSpPr>
          <p:nvPr>
            <p:ph type="dt" sz="half" idx="2"/>
          </p:nvPr>
        </p:nvSpPr>
        <p:spPr/>
        <p:txBody>
          <a:bodyPr/>
          <a:lstStyle/>
          <a:p>
            <a:r>
              <a:rPr lang="fr-FR">
                <a:solidFill>
                  <a:prstClr val="black"/>
                </a:solidFill>
                <a:latin typeface="Calibri" panose="020F0502020204030204"/>
              </a:rPr>
              <a:t>13/10/2022</a:t>
            </a:r>
            <a:endParaRPr lang="fr-FR" dirty="0">
              <a:solidFill>
                <a:prstClr val="black"/>
              </a:solidFill>
              <a:latin typeface="Calibri" panose="020F0502020204030204"/>
            </a:endParaRPr>
          </a:p>
        </p:txBody>
      </p:sp>
      <p:sp>
        <p:nvSpPr>
          <p:cNvPr id="4" name="Espace réservé du pied de page 3"/>
          <p:cNvSpPr>
            <a:spLocks noGrp="1"/>
          </p:cNvSpPr>
          <p:nvPr>
            <p:ph type="ftr" sz="quarter" idx="3"/>
          </p:nvPr>
        </p:nvSpPr>
        <p:spPr/>
        <p:txBody>
          <a:bodyPr/>
          <a:lstStyle/>
          <a:p>
            <a:r>
              <a:rPr lang="fr-FR">
                <a:solidFill>
                  <a:prstClr val="black"/>
                </a:solidFill>
                <a:latin typeface="Calibri" panose="020F0502020204030204"/>
              </a:rPr>
              <a:t>SRAE - ANEGJ - Pommes et Sens</a:t>
            </a:r>
            <a:endParaRPr lang="fr-FR" dirty="0">
              <a:solidFill>
                <a:prstClr val="black"/>
              </a:solidFill>
              <a:latin typeface="Calibri" panose="020F0502020204030204"/>
            </a:endParaRPr>
          </a:p>
        </p:txBody>
      </p:sp>
      <p:sp>
        <p:nvSpPr>
          <p:cNvPr id="75" name="Rectangle 74"/>
          <p:cNvSpPr/>
          <p:nvPr/>
        </p:nvSpPr>
        <p:spPr>
          <a:xfrm>
            <a:off x="2891645" y="3259421"/>
            <a:ext cx="6408713" cy="1046440"/>
          </a:xfrm>
          <a:prstGeom prst="rect">
            <a:avLst/>
          </a:prstGeom>
        </p:spPr>
        <p:txBody>
          <a:bodyPr wrap="square">
            <a:spAutoFit/>
          </a:bodyPr>
          <a:lstStyle/>
          <a:p>
            <a:pPr algn="ctr"/>
            <a:r>
              <a:rPr lang="fr-FR" sz="2000" dirty="0">
                <a:solidFill>
                  <a:prstClr val="black"/>
                </a:solidFill>
                <a:latin typeface="Calibri" panose="020F0502020204030204"/>
              </a:rPr>
              <a:t>ÉVALUATION DANS 3 DIMENSIONS </a:t>
            </a:r>
          </a:p>
          <a:p>
            <a:pPr algn="ctr"/>
            <a:r>
              <a:rPr lang="fr-FR" sz="1400" dirty="0">
                <a:solidFill>
                  <a:prstClr val="black"/>
                </a:solidFill>
                <a:latin typeface="Calibri" panose="020F0502020204030204"/>
              </a:rPr>
              <a:t>Dimension « Réalisation de l'action / l'outil »  (ANIMATEUR)</a:t>
            </a:r>
          </a:p>
          <a:p>
            <a:pPr algn="ctr"/>
            <a:r>
              <a:rPr lang="fr-FR" sz="1400" dirty="0">
                <a:solidFill>
                  <a:prstClr val="black"/>
                </a:solidFill>
                <a:latin typeface="Calibri" panose="020F0502020204030204"/>
              </a:rPr>
              <a:t>Dimension « Pédagogie » (ÉDUCATION AU GOÛT - USAGER)</a:t>
            </a:r>
          </a:p>
          <a:p>
            <a:pPr algn="ctr"/>
            <a:r>
              <a:rPr lang="fr-FR" sz="1400" dirty="0">
                <a:solidFill>
                  <a:prstClr val="black"/>
                </a:solidFill>
                <a:latin typeface="Calibri" panose="020F0502020204030204"/>
              </a:rPr>
              <a:t>Dimension « Prise en compte du territoire » (PAT - CITOYENS / TERRITOIRE)</a:t>
            </a:r>
          </a:p>
        </p:txBody>
      </p:sp>
      <p:grpSp>
        <p:nvGrpSpPr>
          <p:cNvPr id="7" name="Groupe 6"/>
          <p:cNvGrpSpPr/>
          <p:nvPr/>
        </p:nvGrpSpPr>
        <p:grpSpPr>
          <a:xfrm>
            <a:off x="1524002" y="1028085"/>
            <a:ext cx="9135967" cy="1803155"/>
            <a:chOff x="1" y="907061"/>
            <a:chExt cx="9135967" cy="1803155"/>
          </a:xfrm>
        </p:grpSpPr>
        <p:grpSp>
          <p:nvGrpSpPr>
            <p:cNvPr id="78" name="Groupe 77"/>
            <p:cNvGrpSpPr/>
            <p:nvPr/>
          </p:nvGrpSpPr>
          <p:grpSpPr>
            <a:xfrm>
              <a:off x="1" y="1148925"/>
              <a:ext cx="1403648" cy="1319426"/>
              <a:chOff x="1466623" y="3315746"/>
              <a:chExt cx="1704283" cy="1463442"/>
            </a:xfrm>
            <a:scene3d>
              <a:camera prst="orthographicFront">
                <a:rot lat="0" lon="0" rev="0"/>
              </a:camera>
              <a:lightRig rig="contrasting" dir="t">
                <a:rot lat="0" lon="0" rev="1200000"/>
              </a:lightRig>
            </a:scene3d>
          </p:grpSpPr>
          <p:sp>
            <p:nvSpPr>
              <p:cNvPr id="79" name="Hexagone 78"/>
              <p:cNvSpPr/>
              <p:nvPr/>
            </p:nvSpPr>
            <p:spPr>
              <a:xfrm>
                <a:off x="1466623" y="3315746"/>
                <a:ext cx="1704283" cy="1463442"/>
              </a:xfrm>
              <a:prstGeom prst="hexagon">
                <a:avLst>
                  <a:gd name="adj" fmla="val 25000"/>
                  <a:gd name="vf" fmla="val 115470"/>
                </a:avLst>
              </a:prstGeom>
              <a:sp3d contourW="19050" prstMaterial="metal">
                <a:bevelT w="88900" h="203200"/>
                <a:bevelB w="165100" h="254000"/>
              </a:sp3d>
            </p:spPr>
            <p:style>
              <a:lnRef idx="0">
                <a:schemeClr val="accent3">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80" name="Hexagone 4"/>
              <p:cNvSpPr/>
              <p:nvPr/>
            </p:nvSpPr>
            <p:spPr>
              <a:xfrm>
                <a:off x="1730600" y="3542419"/>
                <a:ext cx="1176329" cy="10100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5240" rIns="0" bIns="15240" numCol="1" spcCol="1270" anchor="ctr" anchorCtr="0">
                <a:noAutofit/>
              </a:bodyPr>
              <a:lstStyle/>
              <a:p>
                <a:pPr algn="ctr" defTabSz="533400">
                  <a:lnSpc>
                    <a:spcPct val="90000"/>
                  </a:lnSpc>
                  <a:spcBef>
                    <a:spcPct val="0"/>
                  </a:spcBef>
                  <a:spcAft>
                    <a:spcPct val="35000"/>
                  </a:spcAft>
                </a:pPr>
                <a:r>
                  <a:rPr lang="fr-FR" sz="1200" dirty="0">
                    <a:solidFill>
                      <a:prstClr val="black">
                        <a:hueOff val="0"/>
                        <a:satOff val="0"/>
                        <a:lumOff val="0"/>
                        <a:alphaOff val="0"/>
                      </a:prstClr>
                    </a:solidFill>
                    <a:latin typeface="Calibri" panose="020F0502020204030204"/>
                  </a:rPr>
                  <a:t>Former, éduquer, sensibiliser sur l’alimentation</a:t>
                </a:r>
              </a:p>
            </p:txBody>
          </p:sp>
        </p:grpSp>
        <p:grpSp>
          <p:nvGrpSpPr>
            <p:cNvPr id="81" name="Groupe 80"/>
            <p:cNvGrpSpPr/>
            <p:nvPr/>
          </p:nvGrpSpPr>
          <p:grpSpPr>
            <a:xfrm>
              <a:off x="1556338" y="1148038"/>
              <a:ext cx="1404000" cy="1321200"/>
              <a:chOff x="3031184" y="2502513"/>
              <a:chExt cx="1704283" cy="1463442"/>
            </a:xfrm>
            <a:scene3d>
              <a:camera prst="orthographicFront">
                <a:rot lat="0" lon="0" rev="0"/>
              </a:camera>
              <a:lightRig rig="contrasting" dir="t">
                <a:rot lat="0" lon="0" rev="1200000"/>
              </a:lightRig>
            </a:scene3d>
          </p:grpSpPr>
          <p:sp>
            <p:nvSpPr>
              <p:cNvPr id="82" name="Hexagone 81"/>
              <p:cNvSpPr/>
              <p:nvPr/>
            </p:nvSpPr>
            <p:spPr>
              <a:xfrm>
                <a:off x="3031184" y="2502513"/>
                <a:ext cx="1704283" cy="1463442"/>
              </a:xfrm>
              <a:prstGeom prst="hexagon">
                <a:avLst>
                  <a:gd name="adj" fmla="val 25000"/>
                  <a:gd name="vf" fmla="val 115470"/>
                </a:avLst>
              </a:prstGeom>
              <a:sp3d contourW="19050" prstMaterial="metal">
                <a:bevelT w="88900" h="203200"/>
                <a:bevelB w="165100" h="254000"/>
              </a:sp3d>
            </p:spPr>
            <p:style>
              <a:lnRef idx="0">
                <a:schemeClr val="accent3">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83" name="Hexagone 4"/>
              <p:cNvSpPr/>
              <p:nvPr/>
            </p:nvSpPr>
            <p:spPr>
              <a:xfrm>
                <a:off x="3171053" y="2729186"/>
                <a:ext cx="1293962" cy="10100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5240" rIns="0" bIns="15240" numCol="1" spcCol="1270" anchor="ctr" anchorCtr="0">
                <a:noAutofit/>
              </a:bodyPr>
              <a:lstStyle/>
              <a:p>
                <a:pPr algn="ctr" defTabSz="533400">
                  <a:lnSpc>
                    <a:spcPct val="90000"/>
                  </a:lnSpc>
                  <a:spcBef>
                    <a:spcPct val="0"/>
                  </a:spcBef>
                  <a:spcAft>
                    <a:spcPct val="35000"/>
                  </a:spcAft>
                </a:pPr>
                <a:r>
                  <a:rPr lang="fr-FR" sz="1200" dirty="0">
                    <a:solidFill>
                      <a:prstClr val="black">
                        <a:hueOff val="0"/>
                        <a:satOff val="0"/>
                        <a:lumOff val="0"/>
                        <a:alphaOff val="0"/>
                      </a:prstClr>
                    </a:solidFill>
                    <a:latin typeface="Calibri" panose="020F0502020204030204"/>
                  </a:rPr>
                  <a:t>Développer le lien et la cohésion sociale grâce à l’alimentation</a:t>
                </a:r>
              </a:p>
            </p:txBody>
          </p:sp>
        </p:grpSp>
        <p:grpSp>
          <p:nvGrpSpPr>
            <p:cNvPr id="84" name="Groupe 83"/>
            <p:cNvGrpSpPr/>
            <p:nvPr/>
          </p:nvGrpSpPr>
          <p:grpSpPr>
            <a:xfrm>
              <a:off x="3131840" y="1148038"/>
              <a:ext cx="1404000" cy="1321200"/>
              <a:chOff x="4398966" y="1694934"/>
              <a:chExt cx="1704283" cy="1463442"/>
            </a:xfrm>
            <a:scene3d>
              <a:camera prst="orthographicFront">
                <a:rot lat="0" lon="0" rev="0"/>
              </a:camera>
              <a:lightRig rig="contrasting" dir="t">
                <a:rot lat="0" lon="0" rev="1200000"/>
              </a:lightRig>
            </a:scene3d>
          </p:grpSpPr>
          <p:sp>
            <p:nvSpPr>
              <p:cNvPr id="85" name="Hexagone 84"/>
              <p:cNvSpPr/>
              <p:nvPr/>
            </p:nvSpPr>
            <p:spPr>
              <a:xfrm>
                <a:off x="4398966" y="1694934"/>
                <a:ext cx="1704283" cy="1463442"/>
              </a:xfrm>
              <a:prstGeom prst="hexagon">
                <a:avLst>
                  <a:gd name="adj" fmla="val 25000"/>
                  <a:gd name="vf" fmla="val 115470"/>
                </a:avLst>
              </a:prstGeom>
              <a:sp3d contourW="19050" prstMaterial="metal">
                <a:bevelT w="88900" h="203200"/>
                <a:bevelB w="165100" h="254000"/>
              </a:sp3d>
            </p:spPr>
            <p:style>
              <a:lnRef idx="0">
                <a:schemeClr val="accent3">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86" name="Hexagone 4"/>
              <p:cNvSpPr/>
              <p:nvPr/>
            </p:nvSpPr>
            <p:spPr>
              <a:xfrm>
                <a:off x="4662943" y="1921607"/>
                <a:ext cx="1176329" cy="10100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5240" rIns="0" bIns="15240" numCol="1" spcCol="1270" anchor="ctr" anchorCtr="0">
                <a:noAutofit/>
              </a:bodyPr>
              <a:lstStyle/>
              <a:p>
                <a:pPr algn="ctr" defTabSz="533400">
                  <a:lnSpc>
                    <a:spcPct val="90000"/>
                  </a:lnSpc>
                  <a:spcBef>
                    <a:spcPct val="0"/>
                  </a:spcBef>
                  <a:spcAft>
                    <a:spcPct val="35000"/>
                  </a:spcAft>
                </a:pPr>
                <a:r>
                  <a:rPr lang="fr-FR" sz="1200" dirty="0">
                    <a:solidFill>
                      <a:prstClr val="black">
                        <a:hueOff val="0"/>
                        <a:satOff val="0"/>
                        <a:lumOff val="0"/>
                        <a:alphaOff val="0"/>
                      </a:prstClr>
                    </a:solidFill>
                    <a:latin typeface="Calibri" panose="020F0502020204030204"/>
                  </a:rPr>
                  <a:t>Développer et partager pour tous les cultures alimentaires et les plaisirs liés à l’alimentation</a:t>
                </a:r>
              </a:p>
            </p:txBody>
          </p:sp>
        </p:grpSp>
        <p:grpSp>
          <p:nvGrpSpPr>
            <p:cNvPr id="87" name="Groupe 86"/>
            <p:cNvGrpSpPr/>
            <p:nvPr/>
          </p:nvGrpSpPr>
          <p:grpSpPr>
            <a:xfrm>
              <a:off x="4644008" y="1148038"/>
              <a:ext cx="1404000" cy="1321200"/>
              <a:chOff x="5865589" y="900077"/>
              <a:chExt cx="1704283" cy="1463442"/>
            </a:xfrm>
            <a:scene3d>
              <a:camera prst="orthographicFront">
                <a:rot lat="0" lon="0" rev="0"/>
              </a:camera>
              <a:lightRig rig="contrasting" dir="t">
                <a:rot lat="0" lon="0" rev="1200000"/>
              </a:lightRig>
            </a:scene3d>
          </p:grpSpPr>
          <p:sp>
            <p:nvSpPr>
              <p:cNvPr id="88" name="Hexagone 87"/>
              <p:cNvSpPr/>
              <p:nvPr/>
            </p:nvSpPr>
            <p:spPr>
              <a:xfrm>
                <a:off x="5865589" y="900077"/>
                <a:ext cx="1704283" cy="1463442"/>
              </a:xfrm>
              <a:prstGeom prst="hexagon">
                <a:avLst>
                  <a:gd name="adj" fmla="val 25000"/>
                  <a:gd name="vf" fmla="val 115470"/>
                </a:avLst>
              </a:prstGeom>
              <a:sp3d contourW="19050" prstMaterial="metal">
                <a:bevelT w="88900" h="203200"/>
                <a:bevelB w="165100" h="254000"/>
              </a:sp3d>
            </p:spPr>
            <p:style>
              <a:lnRef idx="0">
                <a:schemeClr val="accent3">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89" name="Hexagone 4"/>
              <p:cNvSpPr/>
              <p:nvPr/>
            </p:nvSpPr>
            <p:spPr>
              <a:xfrm>
                <a:off x="6129566" y="1126750"/>
                <a:ext cx="1176329" cy="10100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5240" rIns="0" bIns="15240" numCol="1" spcCol="1270" anchor="ctr" anchorCtr="0">
                <a:noAutofit/>
              </a:bodyPr>
              <a:lstStyle/>
              <a:p>
                <a:pPr algn="ctr" defTabSz="533400">
                  <a:lnSpc>
                    <a:spcPct val="90000"/>
                  </a:lnSpc>
                  <a:spcBef>
                    <a:spcPct val="0"/>
                  </a:spcBef>
                  <a:spcAft>
                    <a:spcPct val="35000"/>
                  </a:spcAft>
                </a:pPr>
                <a:r>
                  <a:rPr lang="fr-FR" sz="1200" dirty="0">
                    <a:solidFill>
                      <a:prstClr val="black">
                        <a:hueOff val="0"/>
                        <a:satOff val="0"/>
                        <a:lumOff val="0"/>
                        <a:alphaOff val="0"/>
                      </a:prstClr>
                    </a:solidFill>
                    <a:latin typeface="Calibri" panose="020F0502020204030204"/>
                  </a:rPr>
                  <a:t>Produire et consommer durablement </a:t>
                </a:r>
              </a:p>
            </p:txBody>
          </p:sp>
        </p:grpSp>
        <p:grpSp>
          <p:nvGrpSpPr>
            <p:cNvPr id="93" name="Groupe 92"/>
            <p:cNvGrpSpPr/>
            <p:nvPr/>
          </p:nvGrpSpPr>
          <p:grpSpPr>
            <a:xfrm>
              <a:off x="6228183" y="1148038"/>
              <a:ext cx="1404000" cy="1321200"/>
              <a:chOff x="1466623" y="1698233"/>
              <a:chExt cx="1704283" cy="1463442"/>
            </a:xfrm>
            <a:scene3d>
              <a:camera prst="orthographicFront">
                <a:rot lat="0" lon="0" rev="0"/>
              </a:camera>
              <a:lightRig rig="contrasting" dir="t">
                <a:rot lat="0" lon="0" rev="1200000"/>
              </a:lightRig>
            </a:scene3d>
          </p:grpSpPr>
          <p:sp>
            <p:nvSpPr>
              <p:cNvPr id="94" name="Hexagone 93"/>
              <p:cNvSpPr/>
              <p:nvPr/>
            </p:nvSpPr>
            <p:spPr>
              <a:xfrm>
                <a:off x="1466623" y="1698233"/>
                <a:ext cx="1704283" cy="1463442"/>
              </a:xfrm>
              <a:prstGeom prst="hexagon">
                <a:avLst>
                  <a:gd name="adj" fmla="val 25000"/>
                  <a:gd name="vf" fmla="val 115470"/>
                </a:avLst>
              </a:prstGeom>
              <a:sp3d contourW="19050" prstMaterial="metal">
                <a:bevelT w="88900" h="203200"/>
                <a:bevelB w="165100" h="254000"/>
              </a:sp3d>
            </p:spPr>
            <p:style>
              <a:lnRef idx="0">
                <a:schemeClr val="accent3">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95" name="Hexagone 4"/>
              <p:cNvSpPr/>
              <p:nvPr/>
            </p:nvSpPr>
            <p:spPr>
              <a:xfrm>
                <a:off x="1730600" y="1924906"/>
                <a:ext cx="1176329" cy="10100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5240" rIns="0" bIns="15240" numCol="1" spcCol="1270" anchor="ctr" anchorCtr="0">
                <a:noAutofit/>
              </a:bodyPr>
              <a:lstStyle/>
              <a:p>
                <a:pPr algn="ctr" defTabSz="533400">
                  <a:lnSpc>
                    <a:spcPct val="90000"/>
                  </a:lnSpc>
                  <a:spcBef>
                    <a:spcPct val="0"/>
                  </a:spcBef>
                  <a:spcAft>
                    <a:spcPct val="35000"/>
                  </a:spcAft>
                </a:pPr>
                <a:r>
                  <a:rPr lang="fr-FR" sz="1200" dirty="0">
                    <a:solidFill>
                      <a:prstClr val="black">
                        <a:hueOff val="0"/>
                        <a:satOff val="0"/>
                        <a:lumOff val="0"/>
                        <a:alphaOff val="0"/>
                      </a:prstClr>
                    </a:solidFill>
                    <a:latin typeface="Calibri" panose="020F0502020204030204"/>
                  </a:rPr>
                  <a:t>Soigner, accompagner la personne </a:t>
                </a:r>
              </a:p>
            </p:txBody>
          </p:sp>
        </p:grpSp>
        <p:grpSp>
          <p:nvGrpSpPr>
            <p:cNvPr id="96" name="Groupe 95"/>
            <p:cNvGrpSpPr/>
            <p:nvPr/>
          </p:nvGrpSpPr>
          <p:grpSpPr>
            <a:xfrm>
              <a:off x="7731968" y="907061"/>
              <a:ext cx="1404000" cy="1803155"/>
              <a:chOff x="7332212" y="3331766"/>
              <a:chExt cx="1704283" cy="1463442"/>
            </a:xfrm>
            <a:scene3d>
              <a:camera prst="orthographicFront">
                <a:rot lat="0" lon="0" rev="0"/>
              </a:camera>
              <a:lightRig rig="contrasting" dir="t">
                <a:rot lat="0" lon="0" rev="1200000"/>
              </a:lightRig>
            </a:scene3d>
          </p:grpSpPr>
          <p:sp>
            <p:nvSpPr>
              <p:cNvPr id="97" name="Hexagone 96"/>
              <p:cNvSpPr/>
              <p:nvPr/>
            </p:nvSpPr>
            <p:spPr>
              <a:xfrm>
                <a:off x="7332212" y="3331766"/>
                <a:ext cx="1704283" cy="1463442"/>
              </a:xfrm>
              <a:prstGeom prst="hexagon">
                <a:avLst>
                  <a:gd name="adj" fmla="val 25000"/>
                  <a:gd name="vf" fmla="val 115470"/>
                </a:avLst>
              </a:prstGeom>
              <a:sp3d contourW="19050" prstMaterial="metal">
                <a:bevelT w="88900" h="203200"/>
                <a:bevelB w="165100" h="254000"/>
              </a:sp3d>
            </p:spPr>
            <p:style>
              <a:lnRef idx="0">
                <a:schemeClr val="accent3">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98" name="Hexagone 4"/>
              <p:cNvSpPr/>
              <p:nvPr/>
            </p:nvSpPr>
            <p:spPr>
              <a:xfrm>
                <a:off x="7596189" y="3558439"/>
                <a:ext cx="1176329" cy="10100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5240" rIns="0" bIns="15240" numCol="1" spcCol="1270" anchor="ctr" anchorCtr="0">
                <a:noAutofit/>
              </a:bodyPr>
              <a:lstStyle/>
              <a:p>
                <a:pPr algn="ctr" defTabSz="533400">
                  <a:lnSpc>
                    <a:spcPct val="90000"/>
                  </a:lnSpc>
                  <a:spcBef>
                    <a:spcPct val="0"/>
                  </a:spcBef>
                  <a:spcAft>
                    <a:spcPct val="35000"/>
                  </a:spcAft>
                </a:pPr>
                <a:r>
                  <a:rPr lang="fr-FR" sz="1200" dirty="0">
                    <a:solidFill>
                      <a:prstClr val="black">
                        <a:hueOff val="0"/>
                        <a:satOff val="0"/>
                        <a:lumOff val="0"/>
                        <a:alphaOff val="0"/>
                      </a:prstClr>
                    </a:solidFill>
                    <a:latin typeface="Calibri" panose="020F0502020204030204"/>
                  </a:rPr>
                  <a:t>Aider à l’insertion socio-professionnelle par des activités en lien avec l'alimentation (maraichage, cuisine pour tous ...) </a:t>
                </a:r>
              </a:p>
            </p:txBody>
          </p:sp>
        </p:grpSp>
      </p:grpSp>
      <p:sp>
        <p:nvSpPr>
          <p:cNvPr id="99" name="Rectangle 98"/>
          <p:cNvSpPr/>
          <p:nvPr/>
        </p:nvSpPr>
        <p:spPr>
          <a:xfrm>
            <a:off x="4264283" y="4267533"/>
            <a:ext cx="3663434" cy="1046440"/>
          </a:xfrm>
          <a:prstGeom prst="rect">
            <a:avLst/>
          </a:prstGeom>
        </p:spPr>
        <p:txBody>
          <a:bodyPr wrap="square">
            <a:spAutoFit/>
          </a:bodyPr>
          <a:lstStyle/>
          <a:p>
            <a:pPr algn="ctr"/>
            <a:r>
              <a:rPr lang="fr-FR" sz="2000" dirty="0">
                <a:solidFill>
                  <a:prstClr val="black"/>
                </a:solidFill>
                <a:latin typeface="Calibri" panose="020F0502020204030204"/>
              </a:rPr>
              <a:t>POUR CHAQUE DIMENSION </a:t>
            </a:r>
          </a:p>
          <a:p>
            <a:pPr algn="ctr"/>
            <a:r>
              <a:rPr lang="fr-FR" sz="1400" dirty="0">
                <a:solidFill>
                  <a:prstClr val="black"/>
                </a:solidFill>
                <a:latin typeface="Calibri" panose="020F0502020204030204"/>
              </a:rPr>
              <a:t>Évaluation de PROCESSUS</a:t>
            </a:r>
          </a:p>
          <a:p>
            <a:pPr algn="ctr"/>
            <a:r>
              <a:rPr lang="fr-FR" sz="1400" dirty="0">
                <a:solidFill>
                  <a:prstClr val="black"/>
                </a:solidFill>
                <a:latin typeface="Calibri" panose="020F0502020204030204"/>
              </a:rPr>
              <a:t>Évaluation de RÉSULTATS</a:t>
            </a:r>
          </a:p>
          <a:p>
            <a:pPr algn="ctr"/>
            <a:r>
              <a:rPr lang="fr-FR" sz="1400" dirty="0">
                <a:solidFill>
                  <a:prstClr val="black"/>
                </a:solidFill>
                <a:latin typeface="Calibri" panose="020F0502020204030204"/>
              </a:rPr>
              <a:t>Évaluation d’IMPACTS</a:t>
            </a:r>
          </a:p>
        </p:txBody>
      </p:sp>
      <p:pic>
        <p:nvPicPr>
          <p:cNvPr id="27" name="Image 26">
            <a:extLst>
              <a:ext uri="{FF2B5EF4-FFF2-40B4-BE49-F238E27FC236}">
                <a16:creationId xmlns:a16="http://schemas.microsoft.com/office/drawing/2014/main" id="{E546AA83-E5CB-4D14-B9D0-DF145C6F23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8368" y="5957189"/>
            <a:ext cx="1124234" cy="859565"/>
          </a:xfrm>
          <a:prstGeom prst="rect">
            <a:avLst/>
          </a:prstGeom>
        </p:spPr>
      </p:pic>
    </p:spTree>
    <p:extLst>
      <p:ext uri="{BB962C8B-B14F-4D97-AF65-F5344CB8AC3E}">
        <p14:creationId xmlns:p14="http://schemas.microsoft.com/office/powerpoint/2010/main" val="3104396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512" y="274638"/>
            <a:ext cx="8712968" cy="1143000"/>
          </a:xfrm>
        </p:spPr>
        <p:txBody>
          <a:bodyPr/>
          <a:lstStyle/>
          <a:p>
            <a:r>
              <a:rPr lang="fr-FR" sz="4050"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L’évaluation de </a:t>
            </a:r>
            <a:r>
              <a:rPr lang="fr-FR" sz="4050" dirty="0" err="1">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l’ega</a:t>
            </a:r>
            <a:r>
              <a:rPr lang="fr-FR" sz="4050" dirty="0">
                <a:ln w="12700">
                  <a:solidFill>
                    <a:schemeClr val="tx2">
                      <a:lumMod val="75000"/>
                    </a:schemeClr>
                  </a:solidFill>
                  <a:prstDash val="solid"/>
                </a:ln>
                <a:pattFill prst="dkUpDiag">
                  <a:fgClr>
                    <a:schemeClr val="tx2"/>
                  </a:fgClr>
                  <a:bgClr>
                    <a:schemeClr val="tx2">
                      <a:lumMod val="20000"/>
                      <a:lumOff val="80000"/>
                    </a:schemeClr>
                  </a:bgClr>
                </a:pattFill>
                <a:latin typeface="Comic Sans MS" panose="030F0702030302020204" pitchFamily="66" charset="0"/>
                <a:ea typeface="+mn-ea"/>
                <a:cs typeface="+mn-cs"/>
              </a:rPr>
              <a:t> pour chaque activité des pat</a:t>
            </a:r>
          </a:p>
        </p:txBody>
      </p:sp>
      <p:sp>
        <p:nvSpPr>
          <p:cNvPr id="3" name="Espace réservé de la date 2"/>
          <p:cNvSpPr>
            <a:spLocks noGrp="1"/>
          </p:cNvSpPr>
          <p:nvPr>
            <p:ph type="dt" sz="half" idx="2"/>
          </p:nvPr>
        </p:nvSpPr>
        <p:spPr/>
        <p:txBody>
          <a:bodyPr/>
          <a:lstStyle/>
          <a:p>
            <a:r>
              <a:rPr lang="fr-FR">
                <a:solidFill>
                  <a:prstClr val="black"/>
                </a:solidFill>
                <a:latin typeface="Calibri" panose="020F0502020204030204"/>
              </a:rPr>
              <a:t>13/10/2022</a:t>
            </a:r>
          </a:p>
        </p:txBody>
      </p:sp>
      <p:sp>
        <p:nvSpPr>
          <p:cNvPr id="4" name="Espace réservé du pied de page 3"/>
          <p:cNvSpPr>
            <a:spLocks noGrp="1"/>
          </p:cNvSpPr>
          <p:nvPr>
            <p:ph type="ftr" sz="quarter" idx="3"/>
          </p:nvPr>
        </p:nvSpPr>
        <p:spPr/>
        <p:txBody>
          <a:bodyPr/>
          <a:lstStyle/>
          <a:p>
            <a:r>
              <a:rPr lang="fr-FR">
                <a:solidFill>
                  <a:prstClr val="black"/>
                </a:solidFill>
                <a:latin typeface="Calibri" panose="020F0502020204030204"/>
              </a:rPr>
              <a:t>SRAE - ANEGJ - Pommes et Sens</a:t>
            </a:r>
          </a:p>
        </p:txBody>
      </p:sp>
      <p:sp>
        <p:nvSpPr>
          <p:cNvPr id="5" name="ZoneTexte 4"/>
          <p:cNvSpPr txBox="1"/>
          <p:nvPr/>
        </p:nvSpPr>
        <p:spPr>
          <a:xfrm>
            <a:off x="2855640" y="1844824"/>
            <a:ext cx="6480720" cy="2862322"/>
          </a:xfrm>
          <a:prstGeom prst="rect">
            <a:avLst/>
          </a:prstGeom>
          <a:noFill/>
        </p:spPr>
        <p:txBody>
          <a:bodyPr wrap="square" rtlCol="0">
            <a:spAutoFit/>
          </a:bodyPr>
          <a:lstStyle/>
          <a:p>
            <a:pPr algn="ctr"/>
            <a:r>
              <a:rPr lang="fr-FR" sz="3600" dirty="0">
                <a:solidFill>
                  <a:prstClr val="black"/>
                </a:solidFill>
                <a:latin typeface="Calibri" panose="020F0502020204030204"/>
              </a:rPr>
              <a:t>Intérêt de nos travaux ?</a:t>
            </a:r>
          </a:p>
          <a:p>
            <a:pPr algn="ctr"/>
            <a:endParaRPr lang="fr-FR" dirty="0">
              <a:solidFill>
                <a:prstClr val="black"/>
              </a:solidFill>
              <a:latin typeface="Calibri" panose="020F0502020204030204"/>
            </a:endParaRPr>
          </a:p>
          <a:p>
            <a:pPr marL="285750" indent="-285750">
              <a:buFont typeface="Arial" panose="020B0604020202020204" pitchFamily="34" charset="0"/>
              <a:buChar char="•"/>
            </a:pPr>
            <a:r>
              <a:rPr lang="fr-FR" dirty="0">
                <a:solidFill>
                  <a:prstClr val="black"/>
                </a:solidFill>
                <a:latin typeface="Calibri" panose="020F0502020204030204"/>
              </a:rPr>
              <a:t>Une capitalisation d’évaluation sur des actions et outils qui ont fait leurs preuves</a:t>
            </a:r>
          </a:p>
          <a:p>
            <a:pPr marL="285750" indent="-285750">
              <a:buFont typeface="Arial" panose="020B0604020202020204" pitchFamily="34" charset="0"/>
              <a:buChar char="•"/>
            </a:pPr>
            <a:r>
              <a:rPr lang="fr-FR" dirty="0">
                <a:solidFill>
                  <a:prstClr val="black"/>
                </a:solidFill>
                <a:latin typeface="Calibri" panose="020F0502020204030204"/>
              </a:rPr>
              <a:t>Un outil proposant pour les PAT des marches de progression pour placer de l’EGA dans les types d’activités qu’ils portent</a:t>
            </a:r>
          </a:p>
          <a:p>
            <a:pPr marL="285750" indent="-285750">
              <a:buFont typeface="Arial" panose="020B0604020202020204" pitchFamily="34" charset="0"/>
              <a:buChar char="•"/>
            </a:pPr>
            <a:r>
              <a:rPr lang="fr-FR" dirty="0">
                <a:solidFill>
                  <a:prstClr val="black"/>
                </a:solidFill>
                <a:latin typeface="Calibri" panose="020F0502020204030204"/>
              </a:rPr>
              <a:t>Un outil d’évaluation pour les concepteurs d’actions / outils pour se questionner sur les résultats obtenus pour chaque type d’activités des PAT</a:t>
            </a:r>
          </a:p>
        </p:txBody>
      </p:sp>
      <p:sp>
        <p:nvSpPr>
          <p:cNvPr id="6" name="ZoneTexte 5"/>
          <p:cNvSpPr txBox="1"/>
          <p:nvPr/>
        </p:nvSpPr>
        <p:spPr>
          <a:xfrm>
            <a:off x="3143673" y="5013177"/>
            <a:ext cx="6482865" cy="461665"/>
          </a:xfrm>
          <a:prstGeom prst="rect">
            <a:avLst/>
          </a:prstGeom>
          <a:noFill/>
        </p:spPr>
        <p:txBody>
          <a:bodyPr wrap="none" rtlCol="0">
            <a:spAutoFit/>
          </a:bodyPr>
          <a:lstStyle/>
          <a:p>
            <a:r>
              <a:rPr lang="fr-FR" sz="2400" b="1" dirty="0">
                <a:solidFill>
                  <a:prstClr val="black"/>
                </a:solidFill>
                <a:latin typeface="Calibri" panose="020F0502020204030204"/>
              </a:rPr>
              <a:t>Sortie du Guide de Bonnes Pratiques en juin 2023</a:t>
            </a:r>
          </a:p>
        </p:txBody>
      </p:sp>
      <p:pic>
        <p:nvPicPr>
          <p:cNvPr id="7" name="Image 6">
            <a:extLst>
              <a:ext uri="{FF2B5EF4-FFF2-40B4-BE49-F238E27FC236}">
                <a16:creationId xmlns:a16="http://schemas.microsoft.com/office/drawing/2014/main" id="{E546AA83-E5CB-4D14-B9D0-DF145C6F23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8368" y="5957189"/>
            <a:ext cx="1124234" cy="859565"/>
          </a:xfrm>
          <a:prstGeom prst="rect">
            <a:avLst/>
          </a:prstGeom>
        </p:spPr>
      </p:pic>
    </p:spTree>
    <p:extLst>
      <p:ext uri="{BB962C8B-B14F-4D97-AF65-F5344CB8AC3E}">
        <p14:creationId xmlns:p14="http://schemas.microsoft.com/office/powerpoint/2010/main" val="3816985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16"/>
          <p:cNvSpPr txBox="1">
            <a:spLocks/>
          </p:cNvSpPr>
          <p:nvPr/>
        </p:nvSpPr>
        <p:spPr bwMode="auto">
          <a:xfrm>
            <a:off x="1638324" y="3691452"/>
            <a:ext cx="1811382" cy="2762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err="1">
                <a:solidFill>
                  <a:prstClr val="black"/>
                </a:solidFill>
                <a:latin typeface="Arial" panose="020B0604020202020204" pitchFamily="34" charset="0"/>
                <a:cs typeface="Arial" panose="020B0604020202020204" pitchFamily="34" charset="0"/>
              </a:rPr>
              <a:t>L’ANEGJ</a:t>
            </a:r>
            <a:endParaRPr lang="en-US" sz="1350" dirty="0">
              <a:solidFill>
                <a:prstClr val="black"/>
              </a:solidFill>
              <a:latin typeface="Arial" panose="020B0604020202020204" pitchFamily="34" charset="0"/>
              <a:cs typeface="Arial" panose="020B0604020202020204" pitchFamily="34" charset="0"/>
            </a:endParaRPr>
          </a:p>
        </p:txBody>
      </p:sp>
      <p:sp>
        <p:nvSpPr>
          <p:cNvPr id="11" name="Titre 1"/>
          <p:cNvSpPr txBox="1">
            <a:spLocks/>
          </p:cNvSpPr>
          <p:nvPr/>
        </p:nvSpPr>
        <p:spPr>
          <a:xfrm>
            <a:off x="1638325" y="3191252"/>
            <a:ext cx="8372451" cy="324036"/>
          </a:xfrm>
          <a:prstGeom prst="rect">
            <a:avLst/>
          </a:prstGeom>
          <a:noFill/>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fr-FR" sz="1500" b="1" dirty="0">
                <a:solidFill>
                  <a:srgbClr val="5C0238"/>
                </a:solidFill>
                <a:latin typeface="Arial" panose="020B0604020202020204" pitchFamily="34" charset="0"/>
                <a:cs typeface="Arial" panose="020B0604020202020204" pitchFamily="34" charset="0"/>
              </a:rPr>
              <a:t>Pour nous INTERROGER, nous REJOINDRE, nous SUIVRE ... </a:t>
            </a:r>
          </a:p>
        </p:txBody>
      </p:sp>
      <p:sp>
        <p:nvSpPr>
          <p:cNvPr id="7" name="ZoneTexte 6"/>
          <p:cNvSpPr txBox="1"/>
          <p:nvPr/>
        </p:nvSpPr>
        <p:spPr>
          <a:xfrm>
            <a:off x="1638324" y="4005006"/>
            <a:ext cx="4374486" cy="1338828"/>
          </a:xfrm>
          <a:prstGeom prst="rect">
            <a:avLst/>
          </a:prstGeom>
          <a:noFill/>
        </p:spPr>
        <p:txBody>
          <a:bodyPr wrap="square" rtlCol="0">
            <a:spAutoFit/>
          </a:bodyPr>
          <a:lstStyle/>
          <a:p>
            <a:r>
              <a:rPr lang="fr-FR" sz="1350" cap="small" dirty="0">
                <a:solidFill>
                  <a:srgbClr val="666666"/>
                </a:solidFill>
                <a:latin typeface="Arial" panose="020B0604020202020204" pitchFamily="34" charset="0"/>
                <a:cs typeface="Arial" panose="020B0604020202020204" pitchFamily="34" charset="0"/>
              </a:rPr>
              <a:t>Sylvie DELAROCHE-HOUOT</a:t>
            </a:r>
          </a:p>
          <a:p>
            <a:r>
              <a:rPr lang="fr-FR" sz="1350" cap="small" dirty="0">
                <a:solidFill>
                  <a:srgbClr val="666666"/>
                </a:solidFill>
                <a:latin typeface="Arial" panose="020B0604020202020204" pitchFamily="34" charset="0"/>
                <a:cs typeface="Arial" panose="020B0604020202020204" pitchFamily="34" charset="0"/>
              </a:rPr>
              <a:t>62, rue père Komitas</a:t>
            </a:r>
          </a:p>
          <a:p>
            <a:r>
              <a:rPr lang="fr-FR" sz="1350" cap="small" dirty="0">
                <a:solidFill>
                  <a:srgbClr val="666666"/>
                </a:solidFill>
                <a:latin typeface="Arial" panose="020B0604020202020204" pitchFamily="34" charset="0"/>
                <a:cs typeface="Arial" panose="020B0604020202020204" pitchFamily="34" charset="0"/>
              </a:rPr>
              <a:t>92370 CHAVILLE</a:t>
            </a:r>
          </a:p>
          <a:p>
            <a:r>
              <a:rPr lang="fr-FR" sz="1350" cap="small" dirty="0">
                <a:solidFill>
                  <a:srgbClr val="666666"/>
                </a:solidFill>
                <a:latin typeface="Arial" panose="020B0604020202020204" pitchFamily="34" charset="0"/>
                <a:cs typeface="Arial" panose="020B0604020202020204" pitchFamily="34" charset="0"/>
              </a:rPr>
              <a:t>Email : </a:t>
            </a:r>
            <a:r>
              <a:rPr lang="fr-FR" sz="1350" dirty="0">
                <a:solidFill>
                  <a:prstClr val="black"/>
                </a:solidFill>
                <a:latin typeface="Arial" panose="020B0604020202020204" pitchFamily="34" charset="0"/>
                <a:cs typeface="Arial" panose="020B0604020202020204" pitchFamily="34" charset="0"/>
                <a:hlinkClick r:id="rId3"/>
              </a:rPr>
              <a:t>contact@reseau-education-gout.org</a:t>
            </a:r>
            <a:endParaRPr lang="fr-FR" sz="1350" dirty="0">
              <a:solidFill>
                <a:prstClr val="black"/>
              </a:solidFill>
              <a:latin typeface="Arial" panose="020B0604020202020204" pitchFamily="34" charset="0"/>
              <a:cs typeface="Arial" panose="020B0604020202020204" pitchFamily="34" charset="0"/>
            </a:endParaRPr>
          </a:p>
          <a:p>
            <a:endParaRPr lang="fr-FR" sz="1350" cap="small" dirty="0">
              <a:solidFill>
                <a:srgbClr val="666666"/>
              </a:solidFill>
              <a:latin typeface="Arial" panose="020B0604020202020204" pitchFamily="34" charset="0"/>
              <a:cs typeface="Arial" panose="020B0604020202020204" pitchFamily="34" charset="0"/>
            </a:endParaRPr>
          </a:p>
          <a:p>
            <a:r>
              <a:rPr lang="fr-FR" sz="1350" b="1" dirty="0">
                <a:solidFill>
                  <a:srgbClr val="666666"/>
                </a:solidFill>
                <a:latin typeface="Arial" panose="020B0604020202020204" pitchFamily="34" charset="0"/>
                <a:cs typeface="Arial" panose="020B0604020202020204" pitchFamily="34" charset="0"/>
                <a:hlinkClick r:id="rId4"/>
              </a:rPr>
              <a:t>http://www.reseau-education-gout.org</a:t>
            </a:r>
            <a:endParaRPr lang="fr-FR" sz="1350" b="1" dirty="0">
              <a:solidFill>
                <a:srgbClr val="666666"/>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4252464" y="4031268"/>
            <a:ext cx="245228" cy="245228"/>
          </a:xfrm>
          <a:prstGeom prst="rect">
            <a:avLst/>
          </a:prstGeom>
        </p:spPr>
      </p:pic>
      <p:sp>
        <p:nvSpPr>
          <p:cNvPr id="12" name="ZoneTexte 11"/>
          <p:cNvSpPr txBox="1"/>
          <p:nvPr/>
        </p:nvSpPr>
        <p:spPr>
          <a:xfrm>
            <a:off x="4434567" y="4020382"/>
            <a:ext cx="1458162" cy="300082"/>
          </a:xfrm>
          <a:prstGeom prst="rect">
            <a:avLst/>
          </a:prstGeom>
          <a:noFill/>
        </p:spPr>
        <p:txBody>
          <a:bodyPr wrap="square" rtlCol="0">
            <a:spAutoFit/>
          </a:bodyPr>
          <a:lstStyle/>
          <a:p>
            <a:r>
              <a:rPr lang="fr-FR" sz="1350" cap="small" dirty="0">
                <a:solidFill>
                  <a:srgbClr val="666666"/>
                </a:solidFill>
                <a:latin typeface="Arial" panose="020B0604020202020204" pitchFamily="34" charset="0"/>
                <a:cs typeface="Arial" panose="020B0604020202020204" pitchFamily="34" charset="0"/>
              </a:rPr>
              <a:t>@</a:t>
            </a:r>
            <a:r>
              <a:rPr lang="fr-FR" sz="1350" cap="small" dirty="0" err="1">
                <a:solidFill>
                  <a:srgbClr val="666666"/>
                </a:solidFill>
                <a:latin typeface="Arial" panose="020B0604020202020204" pitchFamily="34" charset="0"/>
                <a:cs typeface="Arial" panose="020B0604020202020204" pitchFamily="34" charset="0"/>
              </a:rPr>
              <a:t>contactanegj</a:t>
            </a:r>
            <a:endParaRPr lang="fr-FR" sz="1350" cap="small" dirty="0">
              <a:solidFill>
                <a:srgbClr val="666666"/>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DF44F5BC-CCC8-400B-9366-992B7D782F0C}"/>
              </a:ext>
            </a:extLst>
          </p:cNvPr>
          <p:cNvSpPr txBox="1"/>
          <p:nvPr/>
        </p:nvSpPr>
        <p:spPr>
          <a:xfrm>
            <a:off x="3461371" y="5537412"/>
            <a:ext cx="5269261" cy="300082"/>
          </a:xfrm>
          <a:prstGeom prst="rect">
            <a:avLst/>
          </a:prstGeom>
          <a:noFill/>
        </p:spPr>
        <p:txBody>
          <a:bodyPr wrap="square" rtlCol="0">
            <a:spAutoFit/>
          </a:bodyPr>
          <a:lstStyle/>
          <a:p>
            <a:r>
              <a:rPr lang="fr-FR" sz="1350" b="1" dirty="0">
                <a:solidFill>
                  <a:prstClr val="black"/>
                </a:solidFill>
                <a:latin typeface="Arial" panose="020B0604020202020204" pitchFamily="34" charset="0"/>
                <a:cs typeface="Arial" panose="020B0604020202020204" pitchFamily="34" charset="0"/>
              </a:rPr>
              <a:t>Un seul mail pour EGAP-PAT : </a:t>
            </a:r>
            <a:r>
              <a:rPr lang="fr-FR" sz="1350" b="1" dirty="0">
                <a:solidFill>
                  <a:srgbClr val="FA0000"/>
                </a:solidFill>
                <a:latin typeface="Arial" panose="020B0604020202020204" pitchFamily="34" charset="0"/>
                <a:cs typeface="Arial" panose="020B0604020202020204" pitchFamily="34" charset="0"/>
                <a:hlinkClick r:id="rId7"/>
              </a:rPr>
              <a:t>contact.ega.pat@gmail.com</a:t>
            </a:r>
            <a:endParaRPr lang="fr-FR" sz="1350" b="1" dirty="0">
              <a:solidFill>
                <a:srgbClr val="FA0000"/>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2B47EEAB-D330-4DB9-96C1-7D05ACEC4D4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556168" y="808398"/>
            <a:ext cx="9144000" cy="2300903"/>
          </a:xfrm>
          <a:prstGeom prst="rect">
            <a:avLst/>
          </a:prstGeom>
        </p:spPr>
      </p:pic>
      <p:sp>
        <p:nvSpPr>
          <p:cNvPr id="14" name="Espace réservé du pied de page 16">
            <a:extLst>
              <a:ext uri="{FF2B5EF4-FFF2-40B4-BE49-F238E27FC236}">
                <a16:creationId xmlns:a16="http://schemas.microsoft.com/office/drawing/2014/main" id="{9B95B8FD-B9F7-405F-A528-D2646E81D965}"/>
              </a:ext>
            </a:extLst>
          </p:cNvPr>
          <p:cNvSpPr txBox="1">
            <a:spLocks/>
          </p:cNvSpPr>
          <p:nvPr/>
        </p:nvSpPr>
        <p:spPr bwMode="auto">
          <a:xfrm>
            <a:off x="6325682" y="3711372"/>
            <a:ext cx="1811382" cy="2762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err="1">
                <a:solidFill>
                  <a:prstClr val="black"/>
                </a:solidFill>
                <a:latin typeface="Arial" panose="020B0604020202020204" pitchFamily="34" charset="0"/>
                <a:cs typeface="Arial" panose="020B0604020202020204" pitchFamily="34" charset="0"/>
              </a:rPr>
              <a:t>Terres</a:t>
            </a:r>
            <a:r>
              <a:rPr lang="en-US" sz="1350" dirty="0">
                <a:solidFill>
                  <a:prstClr val="black"/>
                </a:solidFill>
                <a:latin typeface="Arial" panose="020B0604020202020204" pitchFamily="34" charset="0"/>
                <a:cs typeface="Arial" panose="020B0604020202020204" pitchFamily="34" charset="0"/>
              </a:rPr>
              <a:t> </a:t>
            </a:r>
            <a:r>
              <a:rPr lang="en-US" sz="1350" dirty="0" err="1">
                <a:solidFill>
                  <a:prstClr val="black"/>
                </a:solidFill>
                <a:latin typeface="Arial" panose="020B0604020202020204" pitchFamily="34" charset="0"/>
                <a:cs typeface="Arial" panose="020B0604020202020204" pitchFamily="34" charset="0"/>
              </a:rPr>
              <a:t>en</a:t>
            </a:r>
            <a:r>
              <a:rPr lang="en-US" sz="1350" dirty="0">
                <a:solidFill>
                  <a:prstClr val="black"/>
                </a:solidFill>
                <a:latin typeface="Arial" panose="020B0604020202020204" pitchFamily="34" charset="0"/>
                <a:cs typeface="Arial" panose="020B0604020202020204" pitchFamily="34" charset="0"/>
              </a:rPr>
              <a:t> </a:t>
            </a:r>
            <a:r>
              <a:rPr lang="en-US" sz="1350" dirty="0" err="1">
                <a:solidFill>
                  <a:prstClr val="black"/>
                </a:solidFill>
                <a:latin typeface="Arial" panose="020B0604020202020204" pitchFamily="34" charset="0"/>
                <a:cs typeface="Arial" panose="020B0604020202020204" pitchFamily="34" charset="0"/>
              </a:rPr>
              <a:t>villes</a:t>
            </a:r>
            <a:endParaRPr lang="en-US" sz="1350" dirty="0">
              <a:solidFill>
                <a:prstClr val="black"/>
              </a:solidFill>
              <a:latin typeface="Arial" panose="020B0604020202020204" pitchFamily="34" charset="0"/>
              <a:cs typeface="Arial" panose="020B0604020202020204" pitchFamily="34" charset="0"/>
            </a:endParaRPr>
          </a:p>
        </p:txBody>
      </p:sp>
      <p:grpSp>
        <p:nvGrpSpPr>
          <p:cNvPr id="6" name="Groupe 5">
            <a:extLst>
              <a:ext uri="{FF2B5EF4-FFF2-40B4-BE49-F238E27FC236}">
                <a16:creationId xmlns:a16="http://schemas.microsoft.com/office/drawing/2014/main" id="{9FBBA582-8724-4A7A-BE0C-A1A120EEB59D}"/>
              </a:ext>
            </a:extLst>
          </p:cNvPr>
          <p:cNvGrpSpPr/>
          <p:nvPr/>
        </p:nvGrpSpPr>
        <p:grpSpPr>
          <a:xfrm>
            <a:off x="6325683" y="4016011"/>
            <a:ext cx="4572566" cy="1338828"/>
            <a:chOff x="6402243" y="4211681"/>
            <a:chExt cx="6096755" cy="1785104"/>
          </a:xfrm>
        </p:grpSpPr>
        <p:sp>
          <p:nvSpPr>
            <p:cNvPr id="13" name="ZoneTexte 12">
              <a:extLst>
                <a:ext uri="{FF2B5EF4-FFF2-40B4-BE49-F238E27FC236}">
                  <a16:creationId xmlns:a16="http://schemas.microsoft.com/office/drawing/2014/main" id="{4393E0C1-2212-429D-B467-CB440D2109EB}"/>
                </a:ext>
              </a:extLst>
            </p:cNvPr>
            <p:cNvSpPr txBox="1"/>
            <p:nvPr/>
          </p:nvSpPr>
          <p:spPr>
            <a:xfrm>
              <a:off x="6402243" y="4211681"/>
              <a:ext cx="5832648" cy="1785104"/>
            </a:xfrm>
            <a:prstGeom prst="rect">
              <a:avLst/>
            </a:prstGeom>
            <a:noFill/>
          </p:spPr>
          <p:txBody>
            <a:bodyPr wrap="square" rtlCol="0">
              <a:spAutoFit/>
            </a:bodyPr>
            <a:lstStyle/>
            <a:p>
              <a:r>
                <a:rPr lang="fr-FR" sz="1350" cap="small" dirty="0">
                  <a:solidFill>
                    <a:srgbClr val="666666"/>
                  </a:solidFill>
                  <a:latin typeface="Arial" panose="020B0604020202020204" pitchFamily="34" charset="0"/>
                  <a:cs typeface="Arial" panose="020B0604020202020204" pitchFamily="34" charset="0"/>
                </a:rPr>
                <a:t>Paul MAZERAND</a:t>
              </a:r>
            </a:p>
            <a:p>
              <a:r>
                <a:rPr lang="fr-FR" sz="1350" cap="small" dirty="0">
                  <a:solidFill>
                    <a:srgbClr val="44546A"/>
                  </a:solidFill>
                  <a:latin typeface="Arial" panose="020B0604020202020204" pitchFamily="34" charset="0"/>
                  <a:cs typeface="Arial" panose="020B0604020202020204" pitchFamily="34" charset="0"/>
                </a:rPr>
                <a:t>22, rue </a:t>
              </a:r>
              <a:r>
                <a:rPr lang="fr-FR" sz="1350" cap="small" dirty="0" err="1">
                  <a:solidFill>
                    <a:srgbClr val="44546A"/>
                  </a:solidFill>
                  <a:latin typeface="Arial" panose="020B0604020202020204" pitchFamily="34" charset="0"/>
                  <a:cs typeface="Arial" panose="020B0604020202020204" pitchFamily="34" charset="0"/>
                </a:rPr>
                <a:t>joubert</a:t>
              </a:r>
              <a:endParaRPr lang="fr-FR" sz="1350" cap="small" dirty="0">
                <a:solidFill>
                  <a:srgbClr val="44546A"/>
                </a:solidFill>
                <a:latin typeface="Arial" panose="020B0604020202020204" pitchFamily="34" charset="0"/>
                <a:cs typeface="Arial" panose="020B0604020202020204" pitchFamily="34" charset="0"/>
              </a:endParaRPr>
            </a:p>
            <a:p>
              <a:r>
                <a:rPr lang="fr-FR" sz="1350" cap="small" dirty="0">
                  <a:solidFill>
                    <a:srgbClr val="44546A"/>
                  </a:solidFill>
                  <a:latin typeface="Arial" panose="020B0604020202020204" pitchFamily="34" charset="0"/>
                  <a:cs typeface="Arial" panose="020B0604020202020204" pitchFamily="34" charset="0"/>
                </a:rPr>
                <a:t>75009 PARIS</a:t>
              </a:r>
            </a:p>
            <a:p>
              <a:r>
                <a:rPr lang="fr-FR" sz="1350" cap="small" dirty="0">
                  <a:solidFill>
                    <a:srgbClr val="44546A"/>
                  </a:solidFill>
                  <a:latin typeface="Arial" panose="020B0604020202020204" pitchFamily="34" charset="0"/>
                  <a:cs typeface="Arial" panose="020B0604020202020204" pitchFamily="34" charset="0"/>
                </a:rPr>
                <a:t>Email : </a:t>
              </a:r>
              <a:r>
                <a:rPr lang="fr-FR" sz="1350" dirty="0">
                  <a:solidFill>
                    <a:srgbClr val="FF0000"/>
                  </a:solidFill>
                  <a:latin typeface="Arial" panose="020B0604020202020204" pitchFamily="34" charset="0"/>
                  <a:cs typeface="Arial" panose="020B0604020202020204" pitchFamily="34" charset="0"/>
                  <a:hlinkClick r:id="rId9"/>
                </a:rPr>
                <a:t>paul.mazerand@terresenvilles.org</a:t>
              </a:r>
              <a:endParaRPr lang="fr-FR" sz="1350" dirty="0">
                <a:solidFill>
                  <a:srgbClr val="FF0000"/>
                </a:solidFill>
                <a:latin typeface="Arial" panose="020B0604020202020204" pitchFamily="34" charset="0"/>
                <a:cs typeface="Arial" panose="020B0604020202020204" pitchFamily="34" charset="0"/>
              </a:endParaRPr>
            </a:p>
            <a:p>
              <a:endParaRPr lang="fr-FR" sz="1350" cap="small" dirty="0">
                <a:solidFill>
                  <a:srgbClr val="FF0000"/>
                </a:solidFill>
                <a:latin typeface="Arial" panose="020B0604020202020204" pitchFamily="34" charset="0"/>
                <a:cs typeface="Arial" panose="020B0604020202020204" pitchFamily="34" charset="0"/>
              </a:endParaRPr>
            </a:p>
            <a:p>
              <a:r>
                <a:rPr lang="fr-FR" sz="1350" b="1" dirty="0">
                  <a:solidFill>
                    <a:srgbClr val="FF0000"/>
                  </a:solidFill>
                  <a:latin typeface="Arial" panose="020B0604020202020204" pitchFamily="34" charset="0"/>
                  <a:cs typeface="Arial" panose="020B0604020202020204" pitchFamily="34" charset="0"/>
                  <a:hlinkClick r:id="rId10"/>
                </a:rPr>
                <a:t>http://www.terresenvilles.org</a:t>
              </a:r>
              <a:endParaRPr lang="fr-FR" sz="1350" b="1" dirty="0">
                <a:solidFill>
                  <a:srgbClr val="FF0000"/>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D83928E8-E376-44EF-B9B8-220EAE41C4DB}"/>
                </a:ext>
              </a:extLst>
            </p:cNvPr>
            <p:cNvSpPr txBox="1"/>
            <p:nvPr/>
          </p:nvSpPr>
          <p:spPr>
            <a:xfrm>
              <a:off x="9608841" y="4220373"/>
              <a:ext cx="2890157" cy="400109"/>
            </a:xfrm>
            <a:prstGeom prst="rect">
              <a:avLst/>
            </a:prstGeom>
            <a:noFill/>
          </p:spPr>
          <p:txBody>
            <a:bodyPr wrap="square" rtlCol="0">
              <a:spAutoFit/>
            </a:bodyPr>
            <a:lstStyle/>
            <a:p>
              <a:r>
                <a:rPr lang="fr-FR" sz="1350" cap="small" dirty="0">
                  <a:solidFill>
                    <a:srgbClr val="666666"/>
                  </a:solidFill>
                  <a:latin typeface="Arial" panose="020B0604020202020204" pitchFamily="34" charset="0"/>
                  <a:cs typeface="Arial" panose="020B0604020202020204" pitchFamily="34" charset="0"/>
                </a:rPr>
                <a:t>@terresenvilles_</a:t>
              </a:r>
            </a:p>
          </p:txBody>
        </p:sp>
        <p:pic>
          <p:nvPicPr>
            <p:cNvPr id="15" name="Image 14">
              <a:extLst>
                <a:ext uri="{FF2B5EF4-FFF2-40B4-BE49-F238E27FC236}">
                  <a16:creationId xmlns:a16="http://schemas.microsoft.com/office/drawing/2014/main" id="{669EB8B4-2464-46CA-A731-FF70708511D0}"/>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9331975" y="4271427"/>
              <a:ext cx="326970" cy="326970"/>
            </a:xfrm>
            <a:prstGeom prst="rect">
              <a:avLst/>
            </a:prstGeom>
          </p:spPr>
        </p:pic>
      </p:grpSp>
      <p:pic>
        <p:nvPicPr>
          <p:cNvPr id="9" name="Image 8">
            <a:extLst>
              <a:ext uri="{FF2B5EF4-FFF2-40B4-BE49-F238E27FC236}">
                <a16:creationId xmlns:a16="http://schemas.microsoft.com/office/drawing/2014/main" id="{3CD75E3C-C8B2-42D8-93E8-B613A2FA64A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24797" y="2944201"/>
            <a:ext cx="1193275" cy="912353"/>
          </a:xfrm>
          <a:prstGeom prst="rect">
            <a:avLst/>
          </a:prstGeom>
        </p:spPr>
      </p:pic>
      <p:sp>
        <p:nvSpPr>
          <p:cNvPr id="8" name="Espace réservé de la date 7"/>
          <p:cNvSpPr>
            <a:spLocks noGrp="1"/>
          </p:cNvSpPr>
          <p:nvPr>
            <p:ph type="dt" sz="half" idx="10"/>
          </p:nvPr>
        </p:nvSpPr>
        <p:spPr/>
        <p:txBody>
          <a:bodyPr/>
          <a:lstStyle/>
          <a:p>
            <a:r>
              <a:rPr lang="fr-FR">
                <a:solidFill>
                  <a:prstClr val="black"/>
                </a:solidFill>
                <a:latin typeface="Calibri" panose="020F0502020204030204"/>
              </a:rPr>
              <a:t>13/10/2022</a:t>
            </a:r>
          </a:p>
        </p:txBody>
      </p:sp>
      <p:sp>
        <p:nvSpPr>
          <p:cNvPr id="16" name="Espace réservé du pied de page 15"/>
          <p:cNvSpPr>
            <a:spLocks noGrp="1"/>
          </p:cNvSpPr>
          <p:nvPr>
            <p:ph type="ftr" sz="quarter" idx="11"/>
          </p:nvPr>
        </p:nvSpPr>
        <p:spPr/>
        <p:txBody>
          <a:bodyPr/>
          <a:lstStyle/>
          <a:p>
            <a:r>
              <a:rPr lang="fr-FR">
                <a:solidFill>
                  <a:prstClr val="black"/>
                </a:solidFill>
                <a:latin typeface="Calibri" panose="020F0502020204030204"/>
              </a:rPr>
              <a:t>SRAE - ANEGJ - Pommes et Sens</a:t>
            </a:r>
          </a:p>
        </p:txBody>
      </p:sp>
    </p:spTree>
    <p:extLst>
      <p:ext uri="{BB962C8B-B14F-4D97-AF65-F5344CB8AC3E}">
        <p14:creationId xmlns:p14="http://schemas.microsoft.com/office/powerpoint/2010/main" val="2088135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846C77-1FDF-4554-ACD7-B8686A888F62}"/>
              </a:ext>
            </a:extLst>
          </p:cNvPr>
          <p:cNvSpPr>
            <a:spLocks noGrp="1"/>
          </p:cNvSpPr>
          <p:nvPr>
            <p:ph type="title"/>
          </p:nvPr>
        </p:nvSpPr>
        <p:spPr/>
        <p:txBody>
          <a:bodyPr/>
          <a:lstStyle/>
          <a:p>
            <a:r>
              <a:rPr lang="fr-FR"/>
              <a:t>Merci de votre attention !</a:t>
            </a:r>
          </a:p>
        </p:txBody>
      </p:sp>
      <p:sp>
        <p:nvSpPr>
          <p:cNvPr id="10" name="Espace réservé du texte 3">
            <a:extLst>
              <a:ext uri="{FF2B5EF4-FFF2-40B4-BE49-F238E27FC236}">
                <a16:creationId xmlns:a16="http://schemas.microsoft.com/office/drawing/2014/main" id="{E6118EAA-FB53-4590-8A1D-1FD35755522C}"/>
              </a:ext>
            </a:extLst>
          </p:cNvPr>
          <p:cNvSpPr txBox="1">
            <a:spLocks/>
          </p:cNvSpPr>
          <p:nvPr/>
        </p:nvSpPr>
        <p:spPr>
          <a:xfrm>
            <a:off x="6095999" y="1853629"/>
            <a:ext cx="5712654" cy="315074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a:t>Aurélie Turpaud et Florane Dumont </a:t>
            </a:r>
          </a:p>
          <a:p>
            <a:pPr algn="ctr"/>
            <a:r>
              <a:rPr lang="fr-FR">
                <a:hlinkClick r:id="rId2"/>
              </a:rPr>
              <a:t>aurelie.turpaud@sraenutrition.fr</a:t>
            </a:r>
            <a:endParaRPr lang="fr-FR"/>
          </a:p>
          <a:p>
            <a:pPr algn="ctr"/>
            <a:r>
              <a:rPr lang="fr-FR">
                <a:hlinkClick r:id="rId3"/>
              </a:rPr>
              <a:t>florane.dumont@sraenutrition.fr</a:t>
            </a:r>
            <a:r>
              <a:rPr lang="fr-FR"/>
              <a:t> </a:t>
            </a:r>
          </a:p>
          <a:p>
            <a:pPr algn="ctr"/>
            <a:r>
              <a:rPr lang="fr-FR"/>
              <a:t>02 40 09 74 52</a:t>
            </a:r>
          </a:p>
          <a:p>
            <a:pPr algn="ctr"/>
            <a:r>
              <a:rPr lang="fr-FR"/>
              <a:t>10, rue Gaëtan Rondeau</a:t>
            </a:r>
          </a:p>
          <a:p>
            <a:pPr algn="ctr"/>
            <a:r>
              <a:rPr lang="fr-FR"/>
              <a:t>Immeuble le Mercure, Bâtiment A</a:t>
            </a:r>
          </a:p>
          <a:p>
            <a:pPr algn="ctr"/>
            <a:r>
              <a:rPr lang="fr-FR"/>
              <a:t>44200 Nantes</a:t>
            </a:r>
          </a:p>
          <a:p>
            <a:pPr algn="ctr"/>
            <a:r>
              <a:rPr lang="fr-FR" b="1">
                <a:solidFill>
                  <a:schemeClr val="accent2"/>
                </a:solidFill>
              </a:rPr>
              <a:t>www.sraenutrition.fr</a:t>
            </a:r>
          </a:p>
          <a:p>
            <a:endParaRPr lang="fr-FR"/>
          </a:p>
          <a:p>
            <a:endParaRPr lang="fr-FR"/>
          </a:p>
          <a:p>
            <a:endParaRPr lang="fr-FR"/>
          </a:p>
          <a:p>
            <a:endParaRPr lang="fr-FR"/>
          </a:p>
          <a:p>
            <a:endParaRPr lang="fr-FR"/>
          </a:p>
        </p:txBody>
      </p:sp>
    </p:spTree>
    <p:extLst>
      <p:ext uri="{BB962C8B-B14F-4D97-AF65-F5344CB8AC3E}">
        <p14:creationId xmlns:p14="http://schemas.microsoft.com/office/powerpoint/2010/main" val="24508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FB6D74F-A31C-D45F-9BC5-43C176E6231A}"/>
              </a:ext>
            </a:extLst>
          </p:cNvPr>
          <p:cNvSpPr>
            <a:spLocks noGrp="1"/>
          </p:cNvSpPr>
          <p:nvPr>
            <p:ph type="ftr" sz="quarter" idx="11"/>
          </p:nvPr>
        </p:nvSpPr>
        <p:spPr/>
        <p:txBody>
          <a:bodyPr/>
          <a:lstStyle/>
          <a:p>
            <a:fld id="{FA304E6C-D783-45C0-8C1F-6D3AFCA746F7}" type="slidenum">
              <a:rPr lang="fr-FR" smtClean="0"/>
              <a:pPr/>
              <a:t>4</a:t>
            </a:fld>
            <a:endParaRPr lang="fr-FR"/>
          </a:p>
        </p:txBody>
      </p:sp>
      <p:sp>
        <p:nvSpPr>
          <p:cNvPr id="6" name="Rectangle 5">
            <a:extLst>
              <a:ext uri="{FF2B5EF4-FFF2-40B4-BE49-F238E27FC236}">
                <a16:creationId xmlns:a16="http://schemas.microsoft.com/office/drawing/2014/main" id="{8B2AF403-4F2E-9889-1671-A20DA6018624}"/>
              </a:ext>
            </a:extLst>
          </p:cNvPr>
          <p:cNvSpPr/>
          <p:nvPr/>
        </p:nvSpPr>
        <p:spPr>
          <a:xfrm>
            <a:off x="11239500" y="0"/>
            <a:ext cx="9525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94B313FB-CE63-F8F0-77CF-45750ADEE9C6}"/>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347954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B9A0434-0198-2732-A9DB-DF2ED0D931F0}"/>
              </a:ext>
            </a:extLst>
          </p:cNvPr>
          <p:cNvSpPr>
            <a:spLocks noGrp="1"/>
          </p:cNvSpPr>
          <p:nvPr>
            <p:ph type="title"/>
          </p:nvPr>
        </p:nvSpPr>
        <p:spPr>
          <a:xfrm>
            <a:off x="832544" y="103655"/>
            <a:ext cx="10515600" cy="1325563"/>
          </a:xfrm>
        </p:spPr>
        <p:txBody>
          <a:bodyPr/>
          <a:lstStyle/>
          <a:p>
            <a:pPr algn="ctr"/>
            <a:r>
              <a:rPr lang="fr-FR"/>
              <a:t>Notre accompagnement auprès des collectivités locales </a:t>
            </a:r>
          </a:p>
        </p:txBody>
      </p:sp>
      <p:sp>
        <p:nvSpPr>
          <p:cNvPr id="4" name="Espace réservé du pied de page 3">
            <a:extLst>
              <a:ext uri="{FF2B5EF4-FFF2-40B4-BE49-F238E27FC236}">
                <a16:creationId xmlns:a16="http://schemas.microsoft.com/office/drawing/2014/main" id="{C1DEF1FC-6F50-4AD1-A496-09C352C323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304E6C-D783-45C0-8C1F-6D3AFCA746F7}" type="slidenum">
              <a:rPr kumimoji="0" lang="fr-FR" sz="1200" b="0" i="0" u="none" strike="noStrike" kern="1200" cap="none" spc="0" normalizeH="0" baseline="0" noProof="0" smtClean="0">
                <a:ln>
                  <a:noFill/>
                </a:ln>
                <a:solidFill>
                  <a:prstClr val="black">
                    <a:tint val="75000"/>
                  </a:prstClr>
                </a:solidFill>
                <a:effectLst/>
                <a:uLnTx/>
                <a:uFillTx/>
                <a:latin typeface="Core Rhino 55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tint val="75000"/>
                </a:prstClr>
              </a:solidFill>
              <a:effectLst/>
              <a:uLnTx/>
              <a:uFillTx/>
              <a:latin typeface="Core Rhino 55 Medium"/>
              <a:ea typeface="+mn-ea"/>
              <a:cs typeface="+mn-cs"/>
            </a:endParaRPr>
          </a:p>
        </p:txBody>
      </p:sp>
      <p:grpSp>
        <p:nvGrpSpPr>
          <p:cNvPr id="17" name="Groupe 16">
            <a:extLst>
              <a:ext uri="{FF2B5EF4-FFF2-40B4-BE49-F238E27FC236}">
                <a16:creationId xmlns:a16="http://schemas.microsoft.com/office/drawing/2014/main" id="{D0E94DD6-3148-3E3B-426E-C27BBDB24527}"/>
              </a:ext>
            </a:extLst>
          </p:cNvPr>
          <p:cNvGrpSpPr/>
          <p:nvPr/>
        </p:nvGrpSpPr>
        <p:grpSpPr>
          <a:xfrm>
            <a:off x="689952" y="6175022"/>
            <a:ext cx="10078855" cy="704265"/>
            <a:chOff x="5581061" y="1841093"/>
            <a:chExt cx="10078855" cy="704265"/>
          </a:xfrm>
        </p:grpSpPr>
        <p:sp>
          <p:nvSpPr>
            <p:cNvPr id="2" name="ZoneTexte 1">
              <a:extLst>
                <a:ext uri="{FF2B5EF4-FFF2-40B4-BE49-F238E27FC236}">
                  <a16:creationId xmlns:a16="http://schemas.microsoft.com/office/drawing/2014/main" id="{9E73DD30-DADC-4CBF-A8D3-F9C82A8BF3DC}"/>
                </a:ext>
              </a:extLst>
            </p:cNvPr>
            <p:cNvSpPr txBox="1"/>
            <p:nvPr/>
          </p:nvSpPr>
          <p:spPr>
            <a:xfrm>
              <a:off x="5581061" y="1841093"/>
              <a:ext cx="100788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lumMod val="75000"/>
                      <a:lumOff val="25000"/>
                    </a:prstClr>
                  </a:solidFill>
                  <a:effectLst/>
                  <a:uLnTx/>
                  <a:uFillTx/>
                  <a:latin typeface="Core Rhino 55 Medium"/>
                  <a:ea typeface="+mn-ea"/>
                  <a:cs typeface="+mn-cs"/>
                </a:rPr>
                <a:t>Projet d’in</a:t>
              </a:r>
              <a:r>
                <a:rPr kumimoji="0" lang="fr-FR" sz="1800" b="0" i="0" u="none" strike="noStrike" kern="1200" cap="none" spc="0" normalizeH="0" baseline="0" noProof="0" err="1">
                  <a:ln>
                    <a:noFill/>
                  </a:ln>
                  <a:solidFill>
                    <a:prstClr val="black">
                      <a:lumMod val="75000"/>
                      <a:lumOff val="25000"/>
                    </a:prstClr>
                  </a:solidFill>
                  <a:effectLst/>
                  <a:uLnTx/>
                  <a:uFillTx/>
                  <a:latin typeface="Core Rhino 55 Medium"/>
                  <a:ea typeface="+mn-ea"/>
                  <a:cs typeface="+mn-cs"/>
                </a:rPr>
                <a:t>tervention</a:t>
              </a:r>
              <a:r>
                <a:rPr kumimoji="0" lang="fr-FR" sz="1800" b="0" i="0" u="none" strike="noStrike" kern="1200" cap="none" spc="0" normalizeH="0" baseline="0" noProof="0">
                  <a:ln>
                    <a:noFill/>
                  </a:ln>
                  <a:solidFill>
                    <a:prstClr val="black">
                      <a:lumMod val="75000"/>
                      <a:lumOff val="25000"/>
                    </a:prstClr>
                  </a:solidFill>
                  <a:effectLst/>
                  <a:uLnTx/>
                  <a:uFillTx/>
                  <a:latin typeface="Core Rhino 55 Medium"/>
                  <a:ea typeface="+mn-ea"/>
                  <a:cs typeface="+mn-cs"/>
                </a:rPr>
                <a:t> auprès du public  / Accompagnement rapproché sur une thématique </a:t>
              </a:r>
            </a:p>
          </p:txBody>
        </p:sp>
        <p:sp>
          <p:nvSpPr>
            <p:cNvPr id="11" name="ZoneTexte 10">
              <a:extLst>
                <a:ext uri="{FF2B5EF4-FFF2-40B4-BE49-F238E27FC236}">
                  <a16:creationId xmlns:a16="http://schemas.microsoft.com/office/drawing/2014/main" id="{EEF12C87-27EB-2974-B1E6-1EE9359E12E0}"/>
                </a:ext>
              </a:extLst>
            </p:cNvPr>
            <p:cNvSpPr txBox="1"/>
            <p:nvPr/>
          </p:nvSpPr>
          <p:spPr>
            <a:xfrm>
              <a:off x="6415937" y="2166918"/>
              <a:ext cx="58438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955498"/>
                  </a:solidFill>
                  <a:effectLst/>
                  <a:uLnTx/>
                  <a:uFillTx/>
                  <a:latin typeface="Core Rhino 55 Medium"/>
                  <a:ea typeface="+mn-ea"/>
                  <a:cs typeface="+mn-cs"/>
                </a:rPr>
                <a:t>Relais vers d’autres partenaires et acteurs de proximité </a:t>
              </a:r>
            </a:p>
          </p:txBody>
        </p:sp>
        <p:pic>
          <p:nvPicPr>
            <p:cNvPr id="27" name="Graphique 26" descr="Ligne fléchée : incurvée sens des aiguilles d’une montre avec un remplissage uni">
              <a:extLst>
                <a:ext uri="{FF2B5EF4-FFF2-40B4-BE49-F238E27FC236}">
                  <a16:creationId xmlns:a16="http://schemas.microsoft.com/office/drawing/2014/main" id="{98D918C9-07F5-578E-0A94-E90D4ED5E77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200000" flipV="1">
              <a:off x="5893097" y="2043708"/>
              <a:ext cx="501650" cy="501650"/>
            </a:xfrm>
            <a:prstGeom prst="rect">
              <a:avLst/>
            </a:prstGeom>
          </p:spPr>
        </p:pic>
      </p:grpSp>
      <p:pic>
        <p:nvPicPr>
          <p:cNvPr id="33" name="Graphique 32" descr="Informations contour">
            <a:extLst>
              <a:ext uri="{FF2B5EF4-FFF2-40B4-BE49-F238E27FC236}">
                <a16:creationId xmlns:a16="http://schemas.microsoft.com/office/drawing/2014/main" id="{C4264786-61E7-9ACA-7B57-5A659C47B79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930" y="6238077"/>
            <a:ext cx="623917" cy="623917"/>
          </a:xfrm>
          <a:prstGeom prst="rect">
            <a:avLst/>
          </a:prstGeom>
        </p:spPr>
      </p:pic>
      <p:grpSp>
        <p:nvGrpSpPr>
          <p:cNvPr id="41" name="Groupe 40">
            <a:extLst>
              <a:ext uri="{FF2B5EF4-FFF2-40B4-BE49-F238E27FC236}">
                <a16:creationId xmlns:a16="http://schemas.microsoft.com/office/drawing/2014/main" id="{409883E1-E369-32F3-60B5-99CD2E23363C}"/>
              </a:ext>
            </a:extLst>
          </p:cNvPr>
          <p:cNvGrpSpPr/>
          <p:nvPr/>
        </p:nvGrpSpPr>
        <p:grpSpPr>
          <a:xfrm>
            <a:off x="5398537" y="1755043"/>
            <a:ext cx="6572205" cy="2493201"/>
            <a:chOff x="47297" y="1123632"/>
            <a:chExt cx="6572205" cy="2493201"/>
          </a:xfrm>
        </p:grpSpPr>
        <p:grpSp>
          <p:nvGrpSpPr>
            <p:cNvPr id="18" name="Groupe 17">
              <a:extLst>
                <a:ext uri="{FF2B5EF4-FFF2-40B4-BE49-F238E27FC236}">
                  <a16:creationId xmlns:a16="http://schemas.microsoft.com/office/drawing/2014/main" id="{9E4E7C22-24E2-513B-E21C-6B432B69E0B0}"/>
                </a:ext>
              </a:extLst>
            </p:cNvPr>
            <p:cNvGrpSpPr/>
            <p:nvPr/>
          </p:nvGrpSpPr>
          <p:grpSpPr>
            <a:xfrm>
              <a:off x="47297" y="2032214"/>
              <a:ext cx="6572205" cy="1584619"/>
              <a:chOff x="61883" y="1517091"/>
              <a:chExt cx="6513734" cy="1584619"/>
            </a:xfrm>
          </p:grpSpPr>
          <p:sp>
            <p:nvSpPr>
              <p:cNvPr id="29" name="ZoneTexte 28">
                <a:extLst>
                  <a:ext uri="{FF2B5EF4-FFF2-40B4-BE49-F238E27FC236}">
                    <a16:creationId xmlns:a16="http://schemas.microsoft.com/office/drawing/2014/main" id="{EB941224-B281-3FC7-1553-1D852D5C6276}"/>
                  </a:ext>
                </a:extLst>
              </p:cNvPr>
              <p:cNvSpPr txBox="1"/>
              <p:nvPr/>
            </p:nvSpPr>
            <p:spPr>
              <a:xfrm>
                <a:off x="1671770" y="2597651"/>
                <a:ext cx="49038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ED7D31"/>
                    </a:solidFill>
                    <a:effectLst/>
                    <a:uLnTx/>
                    <a:uFillTx/>
                    <a:latin typeface="Core Rhino 55 Medium"/>
                    <a:ea typeface="+mn-ea"/>
                    <a:cs typeface="+mn-cs"/>
                  </a:rPr>
                  <a:t>Animation d’ateliers de concertations</a:t>
                </a:r>
              </a:p>
            </p:txBody>
          </p:sp>
          <p:pic>
            <p:nvPicPr>
              <p:cNvPr id="16" name="Graphique 15" descr="Ligne fléchée : incurvée sens des aiguilles d’une montre avec un remplissage uni">
                <a:extLst>
                  <a:ext uri="{FF2B5EF4-FFF2-40B4-BE49-F238E27FC236}">
                    <a16:creationId xmlns:a16="http://schemas.microsoft.com/office/drawing/2014/main" id="{D2D5BCB0-3100-28E8-71F0-98E408CD8CE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6200000" flipV="1">
                <a:off x="963261" y="2393202"/>
                <a:ext cx="708508" cy="708508"/>
              </a:xfrm>
              <a:prstGeom prst="rect">
                <a:avLst/>
              </a:prstGeom>
            </p:spPr>
          </p:pic>
          <p:sp>
            <p:nvSpPr>
              <p:cNvPr id="20" name="ZoneTexte 19">
                <a:extLst>
                  <a:ext uri="{FF2B5EF4-FFF2-40B4-BE49-F238E27FC236}">
                    <a16:creationId xmlns:a16="http://schemas.microsoft.com/office/drawing/2014/main" id="{78EF3D35-4CAC-5BA9-60E3-A66B19F56F1B}"/>
                  </a:ext>
                </a:extLst>
              </p:cNvPr>
              <p:cNvSpPr txBox="1"/>
              <p:nvPr/>
            </p:nvSpPr>
            <p:spPr>
              <a:xfrm>
                <a:off x="61883" y="1517091"/>
                <a:ext cx="6468420" cy="101566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ñ"/>
                  <a:tabLst/>
                  <a:defRPr/>
                </a:pPr>
                <a:r>
                  <a:rPr kumimoji="0" lang="fr-FR" sz="2000" b="0" i="0" u="none" strike="noStrike" kern="1200" cap="none" spc="0" normalizeH="0" baseline="0" noProof="0">
                    <a:ln>
                      <a:noFill/>
                    </a:ln>
                    <a:solidFill>
                      <a:srgbClr val="565654"/>
                    </a:solidFill>
                    <a:effectLst/>
                    <a:uLnTx/>
                    <a:uFillTx/>
                    <a:latin typeface="Core Rhino 55 Medium"/>
                    <a:ea typeface="+mn-ea"/>
                    <a:cs typeface="+mn-cs"/>
                  </a:rPr>
                  <a:t>Développer une culture commune et interconnaissance</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ñ"/>
                  <a:tabLst/>
                  <a:defRPr/>
                </a:pPr>
                <a:r>
                  <a:rPr kumimoji="0" lang="fr-FR" sz="2000" b="0" i="0" u="none" strike="noStrike" kern="1200" cap="none" spc="0" normalizeH="0" baseline="0" noProof="0">
                    <a:ln>
                      <a:noFill/>
                    </a:ln>
                    <a:solidFill>
                      <a:srgbClr val="565654"/>
                    </a:solidFill>
                    <a:effectLst/>
                    <a:uLnTx/>
                    <a:uFillTx/>
                    <a:latin typeface="Core Rhino 55 Medium"/>
                    <a:ea typeface="+mn-ea"/>
                    <a:cs typeface="+mn-cs"/>
                  </a:rPr>
                  <a:t>Définir des priorités d’actions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ñ"/>
                  <a:tabLst/>
                  <a:defRPr/>
                </a:pPr>
                <a:r>
                  <a:rPr kumimoji="0" lang="fr-FR" sz="2000" b="0" i="0" u="none" strike="noStrike" kern="1200" cap="none" spc="0" normalizeH="0" baseline="0" noProof="0">
                    <a:ln>
                      <a:noFill/>
                    </a:ln>
                    <a:solidFill>
                      <a:srgbClr val="565654"/>
                    </a:solidFill>
                    <a:effectLst/>
                    <a:uLnTx/>
                    <a:uFillTx/>
                    <a:latin typeface="Core Rhino 55 Medium"/>
                    <a:ea typeface="+mn-ea"/>
                    <a:cs typeface="+mn-cs"/>
                  </a:rPr>
                  <a:t>Réfléchir à une feuille de route</a:t>
                </a:r>
              </a:p>
            </p:txBody>
          </p:sp>
        </p:grpSp>
        <p:pic>
          <p:nvPicPr>
            <p:cNvPr id="35" name="Graphique 34" descr="Brainstorming de groupe contour">
              <a:extLst>
                <a:ext uri="{FF2B5EF4-FFF2-40B4-BE49-F238E27FC236}">
                  <a16:creationId xmlns:a16="http://schemas.microsoft.com/office/drawing/2014/main" id="{ED405AED-A88A-9650-E1B8-6558BEC7278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227" y="1123632"/>
              <a:ext cx="914400" cy="914400"/>
            </a:xfrm>
            <a:prstGeom prst="rect">
              <a:avLst/>
            </a:prstGeom>
          </p:spPr>
        </p:pic>
      </p:grpSp>
      <p:grpSp>
        <p:nvGrpSpPr>
          <p:cNvPr id="31" name="Groupe 30">
            <a:extLst>
              <a:ext uri="{FF2B5EF4-FFF2-40B4-BE49-F238E27FC236}">
                <a16:creationId xmlns:a16="http://schemas.microsoft.com/office/drawing/2014/main" id="{23BEB6B3-862F-7C33-DBA5-3CD39F9535DE}"/>
              </a:ext>
            </a:extLst>
          </p:cNvPr>
          <p:cNvGrpSpPr/>
          <p:nvPr/>
        </p:nvGrpSpPr>
        <p:grpSpPr>
          <a:xfrm>
            <a:off x="179647" y="1771897"/>
            <a:ext cx="5237940" cy="1323755"/>
            <a:chOff x="6327438" y="3646673"/>
            <a:chExt cx="5237940" cy="1323755"/>
          </a:xfrm>
        </p:grpSpPr>
        <p:sp>
          <p:nvSpPr>
            <p:cNvPr id="24" name="ZoneTexte 23">
              <a:extLst>
                <a:ext uri="{FF2B5EF4-FFF2-40B4-BE49-F238E27FC236}">
                  <a16:creationId xmlns:a16="http://schemas.microsoft.com/office/drawing/2014/main" id="{C47D65D9-B1C3-E798-8AA4-A422C4F28819}"/>
                </a:ext>
              </a:extLst>
            </p:cNvPr>
            <p:cNvSpPr txBox="1"/>
            <p:nvPr/>
          </p:nvSpPr>
          <p:spPr>
            <a:xfrm>
              <a:off x="6327438" y="3646673"/>
              <a:ext cx="5237940" cy="70788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ñ"/>
                <a:tabLst/>
                <a:defRPr/>
              </a:pPr>
              <a:r>
                <a:rPr kumimoji="0" lang="fr-FR" sz="2000" b="0" i="0" u="none" strike="noStrike" kern="1200" cap="none" spc="0" normalizeH="0" baseline="0" noProof="0">
                  <a:ln>
                    <a:noFill/>
                  </a:ln>
                  <a:solidFill>
                    <a:srgbClr val="565654"/>
                  </a:solidFill>
                  <a:effectLst/>
                  <a:uLnTx/>
                  <a:uFillTx/>
                  <a:latin typeface="Core Rhino 55 Medium"/>
                  <a:ea typeface="+mn-ea"/>
                  <a:cs typeface="+mn-cs"/>
                </a:rPr>
                <a:t>Sensibiliser vos élus, partenaires, COPIL… autour de l’alimentation et l’activité physique</a:t>
              </a:r>
            </a:p>
          </p:txBody>
        </p:sp>
        <p:sp>
          <p:nvSpPr>
            <p:cNvPr id="25" name="ZoneTexte 24">
              <a:extLst>
                <a:ext uri="{FF2B5EF4-FFF2-40B4-BE49-F238E27FC236}">
                  <a16:creationId xmlns:a16="http://schemas.microsoft.com/office/drawing/2014/main" id="{D94C93CD-611B-A14F-DDEA-E7E3A24C7AAF}"/>
                </a:ext>
              </a:extLst>
            </p:cNvPr>
            <p:cNvSpPr txBox="1"/>
            <p:nvPr/>
          </p:nvSpPr>
          <p:spPr>
            <a:xfrm>
              <a:off x="7649089" y="4491272"/>
              <a:ext cx="2091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ED7D31"/>
                  </a:solidFill>
                  <a:effectLst/>
                  <a:uLnTx/>
                  <a:uFillTx/>
                  <a:latin typeface="Core Rhino 55 Medium"/>
                  <a:ea typeface="+mn-ea"/>
                  <a:cs typeface="+mn-cs"/>
                </a:rPr>
                <a:t>Sensibilisation</a:t>
              </a:r>
            </a:p>
          </p:txBody>
        </p:sp>
        <p:pic>
          <p:nvPicPr>
            <p:cNvPr id="26" name="Graphique 25" descr="Ligne fléchée : incurvée sens des aiguilles d’une montre avec un remplissage uni">
              <a:extLst>
                <a:ext uri="{FF2B5EF4-FFF2-40B4-BE49-F238E27FC236}">
                  <a16:creationId xmlns:a16="http://schemas.microsoft.com/office/drawing/2014/main" id="{1026EBD7-5EFE-8A8D-52DF-5CFDA4918FB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6200000" flipV="1">
              <a:off x="6887584" y="4261920"/>
              <a:ext cx="708508" cy="708508"/>
            </a:xfrm>
            <a:prstGeom prst="rect">
              <a:avLst/>
            </a:prstGeom>
          </p:spPr>
        </p:pic>
      </p:grpSp>
      <p:grpSp>
        <p:nvGrpSpPr>
          <p:cNvPr id="40" name="Groupe 39">
            <a:extLst>
              <a:ext uri="{FF2B5EF4-FFF2-40B4-BE49-F238E27FC236}">
                <a16:creationId xmlns:a16="http://schemas.microsoft.com/office/drawing/2014/main" id="{23B5F502-5A8F-96BC-0A09-7E6BB0B438E1}"/>
              </a:ext>
            </a:extLst>
          </p:cNvPr>
          <p:cNvGrpSpPr/>
          <p:nvPr/>
        </p:nvGrpSpPr>
        <p:grpSpPr>
          <a:xfrm>
            <a:off x="3100153" y="3673511"/>
            <a:ext cx="5888877" cy="2352807"/>
            <a:chOff x="3145905" y="3745326"/>
            <a:chExt cx="5888877" cy="2352807"/>
          </a:xfrm>
        </p:grpSpPr>
        <p:grpSp>
          <p:nvGrpSpPr>
            <p:cNvPr id="19" name="Groupe 18">
              <a:extLst>
                <a:ext uri="{FF2B5EF4-FFF2-40B4-BE49-F238E27FC236}">
                  <a16:creationId xmlns:a16="http://schemas.microsoft.com/office/drawing/2014/main" id="{6BB4E276-DCCB-090F-F0D8-BA9F18E58B61}"/>
                </a:ext>
              </a:extLst>
            </p:cNvPr>
            <p:cNvGrpSpPr/>
            <p:nvPr/>
          </p:nvGrpSpPr>
          <p:grpSpPr>
            <a:xfrm>
              <a:off x="3145905" y="4587251"/>
              <a:ext cx="5888877" cy="1510882"/>
              <a:chOff x="208826" y="4046218"/>
              <a:chExt cx="5888877" cy="1510882"/>
            </a:xfrm>
          </p:grpSpPr>
          <p:sp>
            <p:nvSpPr>
              <p:cNvPr id="21" name="ZoneTexte 20">
                <a:extLst>
                  <a:ext uri="{FF2B5EF4-FFF2-40B4-BE49-F238E27FC236}">
                    <a16:creationId xmlns:a16="http://schemas.microsoft.com/office/drawing/2014/main" id="{834E6C0C-85B0-64FB-87B6-F42380FBBD0A}"/>
                  </a:ext>
                </a:extLst>
              </p:cNvPr>
              <p:cNvSpPr txBox="1"/>
              <p:nvPr/>
            </p:nvSpPr>
            <p:spPr>
              <a:xfrm>
                <a:off x="208826" y="4046218"/>
                <a:ext cx="5888877" cy="70788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ñ"/>
                  <a:tabLst/>
                  <a:defRPr/>
                </a:pPr>
                <a:r>
                  <a:rPr kumimoji="0" lang="fr-FR" sz="2000" b="0" i="0" u="none" strike="noStrike" kern="1200" cap="none" spc="0" normalizeH="0" baseline="0" noProof="0">
                    <a:ln>
                      <a:noFill/>
                    </a:ln>
                    <a:solidFill>
                      <a:srgbClr val="565654"/>
                    </a:solidFill>
                    <a:effectLst/>
                    <a:uLnTx/>
                    <a:uFillTx/>
                    <a:latin typeface="Core Rhino 55 Medium"/>
                    <a:ea typeface="+mn-ea"/>
                    <a:cs typeface="+mn-cs"/>
                  </a:rPr>
                  <a:t>Connaitre des exemples d’actions/projets sur d’autres territoires</a:t>
                </a:r>
              </a:p>
            </p:txBody>
          </p:sp>
          <p:sp>
            <p:nvSpPr>
              <p:cNvPr id="22" name="ZoneTexte 21">
                <a:extLst>
                  <a:ext uri="{FF2B5EF4-FFF2-40B4-BE49-F238E27FC236}">
                    <a16:creationId xmlns:a16="http://schemas.microsoft.com/office/drawing/2014/main" id="{76026DE4-FF2E-F835-1D37-77CF123D7A16}"/>
                  </a:ext>
                </a:extLst>
              </p:cNvPr>
              <p:cNvSpPr txBox="1"/>
              <p:nvPr/>
            </p:nvSpPr>
            <p:spPr>
              <a:xfrm>
                <a:off x="1356743" y="4726103"/>
                <a:ext cx="474096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ED7D31"/>
                    </a:solidFill>
                    <a:effectLst/>
                    <a:uLnTx/>
                    <a:uFillTx/>
                    <a:latin typeface="Core Rhino 55 Medium"/>
                    <a:ea typeface="+mn-ea"/>
                    <a:cs typeface="+mn-cs"/>
                  </a:rPr>
                  <a:t>Retour d’expérience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ED7D31"/>
                    </a:solidFill>
                    <a:effectLst/>
                    <a:uLnTx/>
                    <a:uFillTx/>
                    <a:latin typeface="Core Rhino 55 Medium"/>
                    <a:ea typeface="+mn-ea"/>
                    <a:cs typeface="+mn-cs"/>
                  </a:rPr>
                  <a:t>Webinaires mensuels thématiques</a:t>
                </a:r>
              </a:p>
            </p:txBody>
          </p:sp>
          <p:pic>
            <p:nvPicPr>
              <p:cNvPr id="23" name="Graphique 22" descr="Ligne fléchée : incurvée sens des aiguilles d’une montre avec un remplissage uni">
                <a:extLst>
                  <a:ext uri="{FF2B5EF4-FFF2-40B4-BE49-F238E27FC236}">
                    <a16:creationId xmlns:a16="http://schemas.microsoft.com/office/drawing/2014/main" id="{63DF51A3-14EF-59F7-D5DC-B3671F164E0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6200000" flipV="1">
                <a:off x="722455" y="4649215"/>
                <a:ext cx="708508" cy="708508"/>
              </a:xfrm>
              <a:prstGeom prst="rect">
                <a:avLst/>
              </a:prstGeom>
            </p:spPr>
          </p:pic>
        </p:grpSp>
        <p:pic>
          <p:nvPicPr>
            <p:cNvPr id="39" name="Graphique 38" descr="Connexions contour">
              <a:extLst>
                <a:ext uri="{FF2B5EF4-FFF2-40B4-BE49-F238E27FC236}">
                  <a16:creationId xmlns:a16="http://schemas.microsoft.com/office/drawing/2014/main" id="{1ABB0EB8-1D11-1EFB-CA3B-B91054CEE5E6}"/>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145905" y="3745326"/>
              <a:ext cx="914400" cy="914400"/>
            </a:xfrm>
            <a:prstGeom prst="rect">
              <a:avLst/>
            </a:prstGeom>
          </p:spPr>
        </p:pic>
      </p:grpSp>
      <p:pic>
        <p:nvPicPr>
          <p:cNvPr id="43" name="Graphique 42" descr="Enseignant contour">
            <a:extLst>
              <a:ext uri="{FF2B5EF4-FFF2-40B4-BE49-F238E27FC236}">
                <a16:creationId xmlns:a16="http://schemas.microsoft.com/office/drawing/2014/main" id="{0F61A456-F5F1-9308-CDD4-B04EBF074F0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79647" y="959074"/>
            <a:ext cx="914400" cy="914400"/>
          </a:xfrm>
          <a:prstGeom prst="rect">
            <a:avLst/>
          </a:prstGeom>
        </p:spPr>
      </p:pic>
    </p:spTree>
    <p:extLst>
      <p:ext uri="{BB962C8B-B14F-4D97-AF65-F5344CB8AC3E}">
        <p14:creationId xmlns:p14="http://schemas.microsoft.com/office/powerpoint/2010/main" val="198818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6570BCE-F595-5902-40BF-60FD9B3E3F1B}"/>
              </a:ext>
            </a:extLst>
          </p:cNvPr>
          <p:cNvPicPr>
            <a:picLocks noChangeAspect="1"/>
          </p:cNvPicPr>
          <p:nvPr/>
        </p:nvPicPr>
        <p:blipFill>
          <a:blip r:embed="rId2"/>
          <a:stretch>
            <a:fillRect/>
          </a:stretch>
        </p:blipFill>
        <p:spPr>
          <a:xfrm>
            <a:off x="0" y="0"/>
            <a:ext cx="3773988" cy="2386400"/>
          </a:xfrm>
          <a:prstGeom prst="rect">
            <a:avLst/>
          </a:prstGeom>
        </p:spPr>
      </p:pic>
      <p:pic>
        <p:nvPicPr>
          <p:cNvPr id="5" name="Image 4">
            <a:extLst>
              <a:ext uri="{FF2B5EF4-FFF2-40B4-BE49-F238E27FC236}">
                <a16:creationId xmlns:a16="http://schemas.microsoft.com/office/drawing/2014/main" id="{057A2BA1-47C9-CBD2-D866-586D49A9B2FC}"/>
              </a:ext>
            </a:extLst>
          </p:cNvPr>
          <p:cNvPicPr>
            <a:picLocks noChangeAspect="1"/>
          </p:cNvPicPr>
          <p:nvPr/>
        </p:nvPicPr>
        <p:blipFill>
          <a:blip r:embed="rId3"/>
          <a:stretch>
            <a:fillRect/>
          </a:stretch>
        </p:blipFill>
        <p:spPr>
          <a:xfrm>
            <a:off x="7501373" y="0"/>
            <a:ext cx="4690627" cy="2386400"/>
          </a:xfrm>
          <a:prstGeom prst="rect">
            <a:avLst/>
          </a:prstGeom>
        </p:spPr>
      </p:pic>
      <p:sp>
        <p:nvSpPr>
          <p:cNvPr id="2" name="Titre 1">
            <a:extLst>
              <a:ext uri="{FF2B5EF4-FFF2-40B4-BE49-F238E27FC236}">
                <a16:creationId xmlns:a16="http://schemas.microsoft.com/office/drawing/2014/main" id="{4998B0EA-96CD-4D8E-B8CA-3B522C25F987}"/>
              </a:ext>
            </a:extLst>
          </p:cNvPr>
          <p:cNvSpPr>
            <a:spLocks noGrp="1"/>
          </p:cNvSpPr>
          <p:nvPr>
            <p:ph type="title"/>
          </p:nvPr>
        </p:nvSpPr>
        <p:spPr>
          <a:xfrm>
            <a:off x="4018545" y="683476"/>
            <a:ext cx="3451736" cy="1325563"/>
          </a:xfrm>
        </p:spPr>
        <p:txBody>
          <a:bodyPr>
            <a:noAutofit/>
          </a:bodyPr>
          <a:lstStyle/>
          <a:p>
            <a:pPr algn="ctr"/>
            <a:r>
              <a:rPr lang="fr-FR" sz="3200" b="1">
                <a:solidFill>
                  <a:schemeClr val="accent3"/>
                </a:solidFill>
              </a:rPr>
              <a:t>TOUS ACTEURS </a:t>
            </a:r>
            <a:br>
              <a:rPr lang="fr-FR" sz="3200" b="1">
                <a:solidFill>
                  <a:schemeClr val="accent3"/>
                </a:solidFill>
              </a:rPr>
            </a:br>
            <a:r>
              <a:rPr lang="fr-FR" sz="3200" b="1">
                <a:solidFill>
                  <a:schemeClr val="accent3"/>
                </a:solidFill>
              </a:rPr>
              <a:t>EN NUTRITION</a:t>
            </a:r>
          </a:p>
        </p:txBody>
      </p:sp>
      <p:sp>
        <p:nvSpPr>
          <p:cNvPr id="4" name="Espace réservé du pied de page 3">
            <a:extLst>
              <a:ext uri="{FF2B5EF4-FFF2-40B4-BE49-F238E27FC236}">
                <a16:creationId xmlns:a16="http://schemas.microsoft.com/office/drawing/2014/main" id="{CDDACE92-D0B1-4DF4-ADAD-C298F11F70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304E6C-D783-45C0-8C1F-6D3AFCA746F7}" type="slidenum">
              <a:rPr kumimoji="0" lang="fr-FR" sz="1100" b="0" i="0" u="none" strike="noStrike" kern="1200" cap="none" spc="0" normalizeH="0" baseline="0" noProof="0" smtClean="0">
                <a:ln>
                  <a:noFill/>
                </a:ln>
                <a:solidFill>
                  <a:prstClr val="black">
                    <a:tint val="75000"/>
                  </a:prstClr>
                </a:solidFill>
                <a:effectLst/>
                <a:uLnTx/>
                <a:uFillTx/>
                <a:latin typeface="Core Rhino 55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r-FR" sz="1100" b="0" i="0" u="none" strike="noStrike" kern="1200" cap="none" spc="0" normalizeH="0" baseline="0" noProof="0">
              <a:ln>
                <a:noFill/>
              </a:ln>
              <a:solidFill>
                <a:prstClr val="black">
                  <a:tint val="75000"/>
                </a:prstClr>
              </a:solidFill>
              <a:effectLst/>
              <a:uLnTx/>
              <a:uFillTx/>
              <a:latin typeface="Core Rhino 55 Medium"/>
              <a:ea typeface="+mn-ea"/>
              <a:cs typeface="+mn-cs"/>
            </a:endParaRPr>
          </a:p>
        </p:txBody>
      </p:sp>
      <p:pic>
        <p:nvPicPr>
          <p:cNvPr id="25" name="Image 24" descr="Une image contenant carte&#10;&#10;Description générée automatiquement">
            <a:extLst>
              <a:ext uri="{FF2B5EF4-FFF2-40B4-BE49-F238E27FC236}">
                <a16:creationId xmlns:a16="http://schemas.microsoft.com/office/drawing/2014/main" id="{D2D0FC5A-6829-4319-9FBF-F5892D06ABA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8736"/>
          <a:stretch/>
        </p:blipFill>
        <p:spPr>
          <a:xfrm>
            <a:off x="3296093" y="1711842"/>
            <a:ext cx="4485647" cy="5790336"/>
          </a:xfrm>
          <a:prstGeom prst="rect">
            <a:avLst/>
          </a:prstGeom>
        </p:spPr>
      </p:pic>
      <p:grpSp>
        <p:nvGrpSpPr>
          <p:cNvPr id="29" name="Groupe 28">
            <a:extLst>
              <a:ext uri="{FF2B5EF4-FFF2-40B4-BE49-F238E27FC236}">
                <a16:creationId xmlns:a16="http://schemas.microsoft.com/office/drawing/2014/main" id="{41361B6F-02BD-4B1D-A144-08063226723A}"/>
              </a:ext>
            </a:extLst>
          </p:cNvPr>
          <p:cNvGrpSpPr/>
          <p:nvPr/>
        </p:nvGrpSpPr>
        <p:grpSpPr>
          <a:xfrm>
            <a:off x="2600065" y="2566585"/>
            <a:ext cx="5212767" cy="3757386"/>
            <a:chOff x="2656487" y="1524694"/>
            <a:chExt cx="5634561" cy="4582934"/>
          </a:xfrm>
        </p:grpSpPr>
        <p:sp>
          <p:nvSpPr>
            <p:cNvPr id="15" name="ZoneTexte 14">
              <a:extLst>
                <a:ext uri="{FF2B5EF4-FFF2-40B4-BE49-F238E27FC236}">
                  <a16:creationId xmlns:a16="http://schemas.microsoft.com/office/drawing/2014/main" id="{1F14C1A7-9DDE-44C3-B18A-8B1B3559035B}"/>
                </a:ext>
              </a:extLst>
            </p:cNvPr>
            <p:cNvSpPr txBox="1"/>
            <p:nvPr/>
          </p:nvSpPr>
          <p:spPr>
            <a:xfrm>
              <a:off x="5999278" y="1524694"/>
              <a:ext cx="1741291" cy="337859"/>
            </a:xfrm>
            <a:custGeom>
              <a:avLst/>
              <a:gdLst>
                <a:gd name="connsiteX0" fmla="*/ 0 w 1741291"/>
                <a:gd name="connsiteY0" fmla="*/ 0 h 337859"/>
                <a:gd name="connsiteX1" fmla="*/ 1741291 w 1741291"/>
                <a:gd name="connsiteY1" fmla="*/ 0 h 337859"/>
                <a:gd name="connsiteX2" fmla="*/ 1741291 w 1741291"/>
                <a:gd name="connsiteY2" fmla="*/ 337859 h 337859"/>
                <a:gd name="connsiteX3" fmla="*/ 0 w 1741291"/>
                <a:gd name="connsiteY3" fmla="*/ 337859 h 337859"/>
                <a:gd name="connsiteX4" fmla="*/ 0 w 1741291"/>
                <a:gd name="connsiteY4" fmla="*/ 0 h 337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291" h="337859" fill="none" extrusionOk="0">
                  <a:moveTo>
                    <a:pt x="0" y="0"/>
                  </a:moveTo>
                  <a:cubicBezTo>
                    <a:pt x="740762" y="110639"/>
                    <a:pt x="879890" y="-86485"/>
                    <a:pt x="1741291" y="0"/>
                  </a:cubicBezTo>
                  <a:cubicBezTo>
                    <a:pt x="1712605" y="40822"/>
                    <a:pt x="1721325" y="277592"/>
                    <a:pt x="1741291" y="337859"/>
                  </a:cubicBezTo>
                  <a:cubicBezTo>
                    <a:pt x="925173" y="322880"/>
                    <a:pt x="643636" y="375425"/>
                    <a:pt x="0" y="337859"/>
                  </a:cubicBezTo>
                  <a:cubicBezTo>
                    <a:pt x="-19902" y="286542"/>
                    <a:pt x="22212" y="121889"/>
                    <a:pt x="0" y="0"/>
                  </a:cubicBezTo>
                  <a:close/>
                </a:path>
                <a:path w="1741291" h="337859" stroke="0" extrusionOk="0">
                  <a:moveTo>
                    <a:pt x="0" y="0"/>
                  </a:moveTo>
                  <a:cubicBezTo>
                    <a:pt x="765011" y="-148319"/>
                    <a:pt x="1560449" y="-37174"/>
                    <a:pt x="1741291" y="0"/>
                  </a:cubicBezTo>
                  <a:cubicBezTo>
                    <a:pt x="1761734" y="63003"/>
                    <a:pt x="1738423" y="295657"/>
                    <a:pt x="1741291" y="337859"/>
                  </a:cubicBezTo>
                  <a:cubicBezTo>
                    <a:pt x="1252843" y="213662"/>
                    <a:pt x="759973" y="443559"/>
                    <a:pt x="0" y="337859"/>
                  </a:cubicBezTo>
                  <a:cubicBezTo>
                    <a:pt x="6855" y="241924"/>
                    <a:pt x="21970" y="43868"/>
                    <a:pt x="0" y="0"/>
                  </a:cubicBezTo>
                  <a:close/>
                </a:path>
              </a:pathLst>
            </a:custGeom>
            <a:solidFill>
              <a:schemeClr val="bg1"/>
            </a:solidFill>
            <a:ln w="57150">
              <a:solidFill>
                <a:schemeClr val="accent2"/>
              </a:solidFill>
              <a:extLst>
                <a:ext uri="{C807C97D-BFC1-408E-A445-0C87EB9F89A2}">
                  <ask:lineSketchStyleProps xmlns:ask="http://schemas.microsoft.com/office/drawing/2018/sketchyshapes" sd="3984811014">
                    <a:prstGeom prst="rect">
                      <a:avLst/>
                    </a:prstGeom>
                    <ask:type>
                      <ask:lineSketchCurve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ED7D31"/>
                  </a:solidFill>
                  <a:effectLst/>
                  <a:uLnTx/>
                  <a:uFillTx/>
                  <a:latin typeface="Core Rhino 55 Medium"/>
                  <a:ea typeface="+mn-ea"/>
                  <a:cs typeface="+mn-cs"/>
                </a:rPr>
                <a:t>Equipement sportifs</a:t>
              </a:r>
            </a:p>
          </p:txBody>
        </p:sp>
        <p:sp>
          <p:nvSpPr>
            <p:cNvPr id="16" name="ZoneTexte 15">
              <a:extLst>
                <a:ext uri="{FF2B5EF4-FFF2-40B4-BE49-F238E27FC236}">
                  <a16:creationId xmlns:a16="http://schemas.microsoft.com/office/drawing/2014/main" id="{CF940CFE-20A6-4D27-8583-BC302CCE5075}"/>
                </a:ext>
              </a:extLst>
            </p:cNvPr>
            <p:cNvSpPr txBox="1"/>
            <p:nvPr/>
          </p:nvSpPr>
          <p:spPr>
            <a:xfrm>
              <a:off x="4294687" y="2225435"/>
              <a:ext cx="1744718" cy="578701"/>
            </a:xfrm>
            <a:custGeom>
              <a:avLst/>
              <a:gdLst>
                <a:gd name="connsiteX0" fmla="*/ 0 w 1744718"/>
                <a:gd name="connsiteY0" fmla="*/ 0 h 578701"/>
                <a:gd name="connsiteX1" fmla="*/ 1744718 w 1744718"/>
                <a:gd name="connsiteY1" fmla="*/ 0 h 578701"/>
                <a:gd name="connsiteX2" fmla="*/ 1744718 w 1744718"/>
                <a:gd name="connsiteY2" fmla="*/ 578701 h 578701"/>
                <a:gd name="connsiteX3" fmla="*/ 0 w 1744718"/>
                <a:gd name="connsiteY3" fmla="*/ 578701 h 578701"/>
                <a:gd name="connsiteX4" fmla="*/ 0 w 1744718"/>
                <a:gd name="connsiteY4" fmla="*/ 0 h 578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578701" fill="none" extrusionOk="0">
                  <a:moveTo>
                    <a:pt x="0" y="0"/>
                  </a:moveTo>
                  <a:cubicBezTo>
                    <a:pt x="225068" y="34447"/>
                    <a:pt x="911297" y="-155698"/>
                    <a:pt x="1744718" y="0"/>
                  </a:cubicBezTo>
                  <a:cubicBezTo>
                    <a:pt x="1791626" y="136115"/>
                    <a:pt x="1725005" y="346059"/>
                    <a:pt x="1744718" y="578701"/>
                  </a:cubicBezTo>
                  <a:cubicBezTo>
                    <a:pt x="996658" y="611962"/>
                    <a:pt x="336629" y="488143"/>
                    <a:pt x="0" y="578701"/>
                  </a:cubicBezTo>
                  <a:cubicBezTo>
                    <a:pt x="-40506" y="342399"/>
                    <a:pt x="51286" y="66572"/>
                    <a:pt x="0" y="0"/>
                  </a:cubicBezTo>
                  <a:close/>
                </a:path>
                <a:path w="1744718" h="578701" stroke="0" extrusionOk="0">
                  <a:moveTo>
                    <a:pt x="0" y="0"/>
                  </a:moveTo>
                  <a:cubicBezTo>
                    <a:pt x="755142" y="-88734"/>
                    <a:pt x="1412582" y="-121741"/>
                    <a:pt x="1744718" y="0"/>
                  </a:cubicBezTo>
                  <a:cubicBezTo>
                    <a:pt x="1745920" y="180477"/>
                    <a:pt x="1790508" y="332819"/>
                    <a:pt x="1744718" y="578701"/>
                  </a:cubicBezTo>
                  <a:cubicBezTo>
                    <a:pt x="1513801" y="465047"/>
                    <a:pt x="639383" y="728187"/>
                    <a:pt x="0" y="578701"/>
                  </a:cubicBezTo>
                  <a:cubicBezTo>
                    <a:pt x="-49837" y="464814"/>
                    <a:pt x="2537" y="73937"/>
                    <a:pt x="0" y="0"/>
                  </a:cubicBezTo>
                  <a:close/>
                </a:path>
              </a:pathLst>
            </a:custGeom>
            <a:solidFill>
              <a:schemeClr val="bg1"/>
            </a:solidFill>
            <a:ln w="57150">
              <a:solidFill>
                <a:schemeClr val="accent2"/>
              </a:solidFill>
              <a:extLst>
                <a:ext uri="{C807C97D-BFC1-408E-A445-0C87EB9F89A2}">
                  <ask:lineSketchStyleProps xmlns:ask="http://schemas.microsoft.com/office/drawing/2018/sketchyshapes" sd="3984811014">
                    <a:prstGeom prst="rect">
                      <a:avLst/>
                    </a:prstGeom>
                    <ask:type>
                      <ask:lineSketchCurve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ED7D31"/>
                  </a:solidFill>
                  <a:effectLst/>
                  <a:uLnTx/>
                  <a:uFillTx/>
                  <a:latin typeface="Core Rhino 55 Medium"/>
                  <a:ea typeface="+mn-ea"/>
                  <a:cs typeface="+mn-cs"/>
                </a:rPr>
                <a:t>Urbanisme/gestion des espaces verts</a:t>
              </a:r>
            </a:p>
          </p:txBody>
        </p:sp>
        <p:sp>
          <p:nvSpPr>
            <p:cNvPr id="17" name="ZoneTexte 16">
              <a:extLst>
                <a:ext uri="{FF2B5EF4-FFF2-40B4-BE49-F238E27FC236}">
                  <a16:creationId xmlns:a16="http://schemas.microsoft.com/office/drawing/2014/main" id="{7FA0D054-3B50-4198-BA1E-DB5343E7577D}"/>
                </a:ext>
              </a:extLst>
            </p:cNvPr>
            <p:cNvSpPr txBox="1"/>
            <p:nvPr/>
          </p:nvSpPr>
          <p:spPr>
            <a:xfrm>
              <a:off x="5787528" y="3677132"/>
              <a:ext cx="919443" cy="563099"/>
            </a:xfrm>
            <a:custGeom>
              <a:avLst/>
              <a:gdLst>
                <a:gd name="connsiteX0" fmla="*/ 0 w 919443"/>
                <a:gd name="connsiteY0" fmla="*/ 0 h 563099"/>
                <a:gd name="connsiteX1" fmla="*/ 919443 w 919443"/>
                <a:gd name="connsiteY1" fmla="*/ 0 h 563099"/>
                <a:gd name="connsiteX2" fmla="*/ 919443 w 919443"/>
                <a:gd name="connsiteY2" fmla="*/ 563099 h 563099"/>
                <a:gd name="connsiteX3" fmla="*/ 0 w 919443"/>
                <a:gd name="connsiteY3" fmla="*/ 563099 h 563099"/>
                <a:gd name="connsiteX4" fmla="*/ 0 w 919443"/>
                <a:gd name="connsiteY4" fmla="*/ 0 h 563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43" h="563099" fill="none" extrusionOk="0">
                  <a:moveTo>
                    <a:pt x="0" y="0"/>
                  </a:moveTo>
                  <a:cubicBezTo>
                    <a:pt x="230083" y="-49730"/>
                    <a:pt x="488260" y="38301"/>
                    <a:pt x="919443" y="0"/>
                  </a:cubicBezTo>
                  <a:cubicBezTo>
                    <a:pt x="890988" y="112369"/>
                    <a:pt x="961976" y="306760"/>
                    <a:pt x="919443" y="563099"/>
                  </a:cubicBezTo>
                  <a:cubicBezTo>
                    <a:pt x="813668" y="488051"/>
                    <a:pt x="433763" y="582651"/>
                    <a:pt x="0" y="563099"/>
                  </a:cubicBezTo>
                  <a:cubicBezTo>
                    <a:pt x="37616" y="395323"/>
                    <a:pt x="-43477" y="275566"/>
                    <a:pt x="0" y="0"/>
                  </a:cubicBezTo>
                  <a:close/>
                </a:path>
                <a:path w="919443" h="563099" stroke="0" extrusionOk="0">
                  <a:moveTo>
                    <a:pt x="0" y="0"/>
                  </a:moveTo>
                  <a:cubicBezTo>
                    <a:pt x="316373" y="75912"/>
                    <a:pt x="814169" y="-25233"/>
                    <a:pt x="919443" y="0"/>
                  </a:cubicBezTo>
                  <a:cubicBezTo>
                    <a:pt x="943864" y="269212"/>
                    <a:pt x="937115" y="408387"/>
                    <a:pt x="919443" y="563099"/>
                  </a:cubicBezTo>
                  <a:cubicBezTo>
                    <a:pt x="622613" y="635905"/>
                    <a:pt x="206238" y="495096"/>
                    <a:pt x="0" y="563099"/>
                  </a:cubicBezTo>
                  <a:cubicBezTo>
                    <a:pt x="-16614" y="486812"/>
                    <a:pt x="-3095" y="240453"/>
                    <a:pt x="0" y="0"/>
                  </a:cubicBezTo>
                  <a:close/>
                </a:path>
              </a:pathLst>
            </a:custGeom>
            <a:solidFill>
              <a:schemeClr val="bg1"/>
            </a:solidFill>
            <a:ln w="57150">
              <a:solidFill>
                <a:schemeClr val="accent2"/>
              </a:solidFill>
              <a:extLst>
                <a:ext uri="{C807C97D-BFC1-408E-A445-0C87EB9F89A2}">
                  <ask:lineSketchStyleProps xmlns:ask="http://schemas.microsoft.com/office/drawing/2018/sketchyshapes" sd="3984811014">
                    <a:prstGeom prst="rect">
                      <a:avLst/>
                    </a:prstGeom>
                    <ask:type>
                      <ask:lineSketchCurve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ED7D31"/>
                  </a:solidFill>
                  <a:effectLst/>
                  <a:uLnTx/>
                  <a:uFillTx/>
                  <a:latin typeface="Core Rhino 55 Medium"/>
                  <a:ea typeface="+mn-ea"/>
                  <a:cs typeface="+mn-cs"/>
                </a:rPr>
                <a:t>Enfance/Education</a:t>
              </a:r>
            </a:p>
          </p:txBody>
        </p:sp>
        <p:sp>
          <p:nvSpPr>
            <p:cNvPr id="18" name="ZoneTexte 17">
              <a:extLst>
                <a:ext uri="{FF2B5EF4-FFF2-40B4-BE49-F238E27FC236}">
                  <a16:creationId xmlns:a16="http://schemas.microsoft.com/office/drawing/2014/main" id="{E87E3588-5306-4106-83C8-0EB7E38294FE}"/>
                </a:ext>
              </a:extLst>
            </p:cNvPr>
            <p:cNvSpPr txBox="1"/>
            <p:nvPr/>
          </p:nvSpPr>
          <p:spPr>
            <a:xfrm>
              <a:off x="4572016" y="4265723"/>
              <a:ext cx="1100960" cy="337859"/>
            </a:xfrm>
            <a:custGeom>
              <a:avLst/>
              <a:gdLst>
                <a:gd name="connsiteX0" fmla="*/ 0 w 1100960"/>
                <a:gd name="connsiteY0" fmla="*/ 0 h 337859"/>
                <a:gd name="connsiteX1" fmla="*/ 1100960 w 1100960"/>
                <a:gd name="connsiteY1" fmla="*/ 0 h 337859"/>
                <a:gd name="connsiteX2" fmla="*/ 1100960 w 1100960"/>
                <a:gd name="connsiteY2" fmla="*/ 337859 h 337859"/>
                <a:gd name="connsiteX3" fmla="*/ 0 w 1100960"/>
                <a:gd name="connsiteY3" fmla="*/ 337859 h 337859"/>
                <a:gd name="connsiteX4" fmla="*/ 0 w 1100960"/>
                <a:gd name="connsiteY4" fmla="*/ 0 h 337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60" h="337859" fill="none" extrusionOk="0">
                  <a:moveTo>
                    <a:pt x="0" y="0"/>
                  </a:moveTo>
                  <a:cubicBezTo>
                    <a:pt x="441102" y="65639"/>
                    <a:pt x="570154" y="685"/>
                    <a:pt x="1100960" y="0"/>
                  </a:cubicBezTo>
                  <a:cubicBezTo>
                    <a:pt x="1072274" y="40822"/>
                    <a:pt x="1080994" y="277592"/>
                    <a:pt x="1100960" y="337859"/>
                  </a:cubicBezTo>
                  <a:cubicBezTo>
                    <a:pt x="763742" y="389253"/>
                    <a:pt x="255330" y="308041"/>
                    <a:pt x="0" y="337859"/>
                  </a:cubicBezTo>
                  <a:cubicBezTo>
                    <a:pt x="-19902" y="286542"/>
                    <a:pt x="22212" y="121889"/>
                    <a:pt x="0" y="0"/>
                  </a:cubicBezTo>
                  <a:close/>
                </a:path>
                <a:path w="1100960" h="337859" stroke="0" extrusionOk="0">
                  <a:moveTo>
                    <a:pt x="0" y="0"/>
                  </a:moveTo>
                  <a:cubicBezTo>
                    <a:pt x="194885" y="21842"/>
                    <a:pt x="929275" y="-33129"/>
                    <a:pt x="1100960" y="0"/>
                  </a:cubicBezTo>
                  <a:cubicBezTo>
                    <a:pt x="1121403" y="63003"/>
                    <a:pt x="1098092" y="295657"/>
                    <a:pt x="1100960" y="337859"/>
                  </a:cubicBezTo>
                  <a:cubicBezTo>
                    <a:pt x="570419" y="366843"/>
                    <a:pt x="300708" y="309929"/>
                    <a:pt x="0" y="337859"/>
                  </a:cubicBezTo>
                  <a:cubicBezTo>
                    <a:pt x="6855" y="241924"/>
                    <a:pt x="21970" y="43868"/>
                    <a:pt x="0" y="0"/>
                  </a:cubicBezTo>
                  <a:close/>
                </a:path>
              </a:pathLst>
            </a:custGeom>
            <a:solidFill>
              <a:schemeClr val="bg1"/>
            </a:solidFill>
            <a:ln w="57150">
              <a:solidFill>
                <a:schemeClr val="accent2"/>
              </a:solidFill>
              <a:extLst>
                <a:ext uri="{C807C97D-BFC1-408E-A445-0C87EB9F89A2}">
                  <ask:lineSketchStyleProps xmlns:ask="http://schemas.microsoft.com/office/drawing/2018/sketchyshapes" sd="3984811014">
                    <a:prstGeom prst="rect">
                      <a:avLst/>
                    </a:prstGeom>
                    <ask:type>
                      <ask:lineSketchCurve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ED7D31"/>
                  </a:solidFill>
                  <a:effectLst/>
                  <a:uLnTx/>
                  <a:uFillTx/>
                  <a:latin typeface="Core Rhino 55 Medium"/>
                  <a:ea typeface="+mn-ea"/>
                  <a:cs typeface="+mn-cs"/>
                </a:rPr>
                <a:t>Agriculture</a:t>
              </a:r>
            </a:p>
          </p:txBody>
        </p:sp>
        <p:sp>
          <p:nvSpPr>
            <p:cNvPr id="19" name="ZoneTexte 18">
              <a:extLst>
                <a:ext uri="{FF2B5EF4-FFF2-40B4-BE49-F238E27FC236}">
                  <a16:creationId xmlns:a16="http://schemas.microsoft.com/office/drawing/2014/main" id="{3942AC71-060A-4886-A5B6-3230234B8BA6}"/>
                </a:ext>
              </a:extLst>
            </p:cNvPr>
            <p:cNvSpPr txBox="1"/>
            <p:nvPr/>
          </p:nvSpPr>
          <p:spPr>
            <a:xfrm>
              <a:off x="6639611" y="5769769"/>
              <a:ext cx="1100960" cy="337859"/>
            </a:xfrm>
            <a:custGeom>
              <a:avLst/>
              <a:gdLst>
                <a:gd name="connsiteX0" fmla="*/ 0 w 1100960"/>
                <a:gd name="connsiteY0" fmla="*/ 0 h 337859"/>
                <a:gd name="connsiteX1" fmla="*/ 1100960 w 1100960"/>
                <a:gd name="connsiteY1" fmla="*/ 0 h 337859"/>
                <a:gd name="connsiteX2" fmla="*/ 1100960 w 1100960"/>
                <a:gd name="connsiteY2" fmla="*/ 337859 h 337859"/>
                <a:gd name="connsiteX3" fmla="*/ 0 w 1100960"/>
                <a:gd name="connsiteY3" fmla="*/ 337859 h 337859"/>
                <a:gd name="connsiteX4" fmla="*/ 0 w 1100960"/>
                <a:gd name="connsiteY4" fmla="*/ 0 h 337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60" h="337859" fill="none" extrusionOk="0">
                  <a:moveTo>
                    <a:pt x="0" y="0"/>
                  </a:moveTo>
                  <a:cubicBezTo>
                    <a:pt x="441102" y="65639"/>
                    <a:pt x="570154" y="685"/>
                    <a:pt x="1100960" y="0"/>
                  </a:cubicBezTo>
                  <a:cubicBezTo>
                    <a:pt x="1072274" y="40822"/>
                    <a:pt x="1080994" y="277592"/>
                    <a:pt x="1100960" y="337859"/>
                  </a:cubicBezTo>
                  <a:cubicBezTo>
                    <a:pt x="763742" y="389253"/>
                    <a:pt x="255330" y="308041"/>
                    <a:pt x="0" y="337859"/>
                  </a:cubicBezTo>
                  <a:cubicBezTo>
                    <a:pt x="-19902" y="286542"/>
                    <a:pt x="22212" y="121889"/>
                    <a:pt x="0" y="0"/>
                  </a:cubicBezTo>
                  <a:close/>
                </a:path>
                <a:path w="1100960" h="337859" stroke="0" extrusionOk="0">
                  <a:moveTo>
                    <a:pt x="0" y="0"/>
                  </a:moveTo>
                  <a:cubicBezTo>
                    <a:pt x="194885" y="21842"/>
                    <a:pt x="929275" y="-33129"/>
                    <a:pt x="1100960" y="0"/>
                  </a:cubicBezTo>
                  <a:cubicBezTo>
                    <a:pt x="1121403" y="63003"/>
                    <a:pt x="1098092" y="295657"/>
                    <a:pt x="1100960" y="337859"/>
                  </a:cubicBezTo>
                  <a:cubicBezTo>
                    <a:pt x="570419" y="366843"/>
                    <a:pt x="300708" y="309929"/>
                    <a:pt x="0" y="337859"/>
                  </a:cubicBezTo>
                  <a:cubicBezTo>
                    <a:pt x="6855" y="241924"/>
                    <a:pt x="21970" y="43868"/>
                    <a:pt x="0" y="0"/>
                  </a:cubicBezTo>
                  <a:close/>
                </a:path>
              </a:pathLst>
            </a:custGeom>
            <a:solidFill>
              <a:schemeClr val="bg1"/>
            </a:solidFill>
            <a:ln w="57150">
              <a:solidFill>
                <a:schemeClr val="accent2"/>
              </a:solidFill>
              <a:extLst>
                <a:ext uri="{C807C97D-BFC1-408E-A445-0C87EB9F89A2}">
                  <ask:lineSketchStyleProps xmlns:ask="http://schemas.microsoft.com/office/drawing/2018/sketchyshapes" sd="3984811014">
                    <a:prstGeom prst="rect">
                      <a:avLst/>
                    </a:prstGeom>
                    <ask:type>
                      <ask:lineSketchCurve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ED7D31"/>
                  </a:solidFill>
                  <a:effectLst/>
                  <a:uLnTx/>
                  <a:uFillTx/>
                  <a:latin typeface="Core Rhino 55 Medium"/>
                  <a:ea typeface="+mn-ea"/>
                  <a:cs typeface="+mn-cs"/>
                </a:rPr>
                <a:t>Commerces</a:t>
              </a:r>
            </a:p>
          </p:txBody>
        </p:sp>
        <p:sp>
          <p:nvSpPr>
            <p:cNvPr id="20" name="ZoneTexte 19">
              <a:extLst>
                <a:ext uri="{FF2B5EF4-FFF2-40B4-BE49-F238E27FC236}">
                  <a16:creationId xmlns:a16="http://schemas.microsoft.com/office/drawing/2014/main" id="{173ECF8B-736C-4AB4-854B-1BCE9D07D971}"/>
                </a:ext>
              </a:extLst>
            </p:cNvPr>
            <p:cNvSpPr txBox="1"/>
            <p:nvPr/>
          </p:nvSpPr>
          <p:spPr>
            <a:xfrm>
              <a:off x="2720191" y="5173658"/>
              <a:ext cx="1205208" cy="563099"/>
            </a:xfrm>
            <a:custGeom>
              <a:avLst/>
              <a:gdLst>
                <a:gd name="connsiteX0" fmla="*/ 0 w 1205208"/>
                <a:gd name="connsiteY0" fmla="*/ 0 h 563099"/>
                <a:gd name="connsiteX1" fmla="*/ 1205208 w 1205208"/>
                <a:gd name="connsiteY1" fmla="*/ 0 h 563099"/>
                <a:gd name="connsiteX2" fmla="*/ 1205208 w 1205208"/>
                <a:gd name="connsiteY2" fmla="*/ 563099 h 563099"/>
                <a:gd name="connsiteX3" fmla="*/ 0 w 1205208"/>
                <a:gd name="connsiteY3" fmla="*/ 563099 h 563099"/>
                <a:gd name="connsiteX4" fmla="*/ 0 w 1205208"/>
                <a:gd name="connsiteY4" fmla="*/ 0 h 563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208" h="563099" fill="none" extrusionOk="0">
                  <a:moveTo>
                    <a:pt x="0" y="0"/>
                  </a:moveTo>
                  <a:cubicBezTo>
                    <a:pt x="551504" y="-99420"/>
                    <a:pt x="656159" y="12200"/>
                    <a:pt x="1205208" y="0"/>
                  </a:cubicBezTo>
                  <a:cubicBezTo>
                    <a:pt x="1176753" y="112369"/>
                    <a:pt x="1247741" y="306760"/>
                    <a:pt x="1205208" y="563099"/>
                  </a:cubicBezTo>
                  <a:cubicBezTo>
                    <a:pt x="1050267" y="476202"/>
                    <a:pt x="460466" y="467682"/>
                    <a:pt x="0" y="563099"/>
                  </a:cubicBezTo>
                  <a:cubicBezTo>
                    <a:pt x="37616" y="395323"/>
                    <a:pt x="-43477" y="275566"/>
                    <a:pt x="0" y="0"/>
                  </a:cubicBezTo>
                  <a:close/>
                </a:path>
                <a:path w="1205208" h="563099" stroke="0" extrusionOk="0">
                  <a:moveTo>
                    <a:pt x="0" y="0"/>
                  </a:moveTo>
                  <a:cubicBezTo>
                    <a:pt x="511711" y="-22395"/>
                    <a:pt x="893353" y="-41302"/>
                    <a:pt x="1205208" y="0"/>
                  </a:cubicBezTo>
                  <a:cubicBezTo>
                    <a:pt x="1229629" y="269212"/>
                    <a:pt x="1222880" y="408387"/>
                    <a:pt x="1205208" y="563099"/>
                  </a:cubicBezTo>
                  <a:cubicBezTo>
                    <a:pt x="620062" y="524738"/>
                    <a:pt x="384263" y="662344"/>
                    <a:pt x="0" y="563099"/>
                  </a:cubicBezTo>
                  <a:cubicBezTo>
                    <a:pt x="-16614" y="486812"/>
                    <a:pt x="-3095" y="240453"/>
                    <a:pt x="0" y="0"/>
                  </a:cubicBezTo>
                  <a:close/>
                </a:path>
              </a:pathLst>
            </a:custGeom>
            <a:solidFill>
              <a:schemeClr val="bg1"/>
            </a:solidFill>
            <a:ln w="57150">
              <a:solidFill>
                <a:schemeClr val="accent2"/>
              </a:solidFill>
              <a:extLst>
                <a:ext uri="{C807C97D-BFC1-408E-A445-0C87EB9F89A2}">
                  <ask:lineSketchStyleProps xmlns:ask="http://schemas.microsoft.com/office/drawing/2018/sketchyshapes" sd="3984811014">
                    <a:prstGeom prst="rect">
                      <a:avLst/>
                    </a:prstGeom>
                    <ask:type>
                      <ask:lineSketchCurve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ED7D31"/>
                  </a:solidFill>
                  <a:effectLst/>
                  <a:uLnTx/>
                  <a:uFillTx/>
                  <a:latin typeface="Core Rhino 55 Medium"/>
                  <a:ea typeface="+mn-ea"/>
                  <a:cs typeface="+mn-cs"/>
                </a:rPr>
                <a:t>Gestion des eaux/déchets</a:t>
              </a:r>
            </a:p>
          </p:txBody>
        </p:sp>
        <p:sp>
          <p:nvSpPr>
            <p:cNvPr id="21" name="ZoneTexte 20">
              <a:extLst>
                <a:ext uri="{FF2B5EF4-FFF2-40B4-BE49-F238E27FC236}">
                  <a16:creationId xmlns:a16="http://schemas.microsoft.com/office/drawing/2014/main" id="{DD5A7697-F329-49A1-887C-AB7B4A03549B}"/>
                </a:ext>
              </a:extLst>
            </p:cNvPr>
            <p:cNvSpPr txBox="1"/>
            <p:nvPr/>
          </p:nvSpPr>
          <p:spPr>
            <a:xfrm>
              <a:off x="7190088" y="3336520"/>
              <a:ext cx="1100960" cy="337859"/>
            </a:xfrm>
            <a:custGeom>
              <a:avLst/>
              <a:gdLst>
                <a:gd name="connsiteX0" fmla="*/ 0 w 1100960"/>
                <a:gd name="connsiteY0" fmla="*/ 0 h 337859"/>
                <a:gd name="connsiteX1" fmla="*/ 1100960 w 1100960"/>
                <a:gd name="connsiteY1" fmla="*/ 0 h 337859"/>
                <a:gd name="connsiteX2" fmla="*/ 1100960 w 1100960"/>
                <a:gd name="connsiteY2" fmla="*/ 337859 h 337859"/>
                <a:gd name="connsiteX3" fmla="*/ 0 w 1100960"/>
                <a:gd name="connsiteY3" fmla="*/ 337859 h 337859"/>
                <a:gd name="connsiteX4" fmla="*/ 0 w 1100960"/>
                <a:gd name="connsiteY4" fmla="*/ 0 h 337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60" h="337859" fill="none" extrusionOk="0">
                  <a:moveTo>
                    <a:pt x="0" y="0"/>
                  </a:moveTo>
                  <a:cubicBezTo>
                    <a:pt x="441102" y="65639"/>
                    <a:pt x="570154" y="685"/>
                    <a:pt x="1100960" y="0"/>
                  </a:cubicBezTo>
                  <a:cubicBezTo>
                    <a:pt x="1072274" y="40822"/>
                    <a:pt x="1080994" y="277592"/>
                    <a:pt x="1100960" y="337859"/>
                  </a:cubicBezTo>
                  <a:cubicBezTo>
                    <a:pt x="763742" y="389253"/>
                    <a:pt x="255330" y="308041"/>
                    <a:pt x="0" y="337859"/>
                  </a:cubicBezTo>
                  <a:cubicBezTo>
                    <a:pt x="-19902" y="286542"/>
                    <a:pt x="22212" y="121889"/>
                    <a:pt x="0" y="0"/>
                  </a:cubicBezTo>
                  <a:close/>
                </a:path>
                <a:path w="1100960" h="337859" stroke="0" extrusionOk="0">
                  <a:moveTo>
                    <a:pt x="0" y="0"/>
                  </a:moveTo>
                  <a:cubicBezTo>
                    <a:pt x="194885" y="21842"/>
                    <a:pt x="929275" y="-33129"/>
                    <a:pt x="1100960" y="0"/>
                  </a:cubicBezTo>
                  <a:cubicBezTo>
                    <a:pt x="1121403" y="63003"/>
                    <a:pt x="1098092" y="295657"/>
                    <a:pt x="1100960" y="337859"/>
                  </a:cubicBezTo>
                  <a:cubicBezTo>
                    <a:pt x="570419" y="366843"/>
                    <a:pt x="300708" y="309929"/>
                    <a:pt x="0" y="337859"/>
                  </a:cubicBezTo>
                  <a:cubicBezTo>
                    <a:pt x="6855" y="241924"/>
                    <a:pt x="21970" y="43868"/>
                    <a:pt x="0" y="0"/>
                  </a:cubicBezTo>
                  <a:close/>
                </a:path>
              </a:pathLst>
            </a:custGeom>
            <a:solidFill>
              <a:schemeClr val="bg1"/>
            </a:solidFill>
            <a:ln w="57150">
              <a:solidFill>
                <a:schemeClr val="accent2"/>
              </a:solidFill>
              <a:extLst>
                <a:ext uri="{C807C97D-BFC1-408E-A445-0C87EB9F89A2}">
                  <ask:lineSketchStyleProps xmlns:ask="http://schemas.microsoft.com/office/drawing/2018/sketchyshapes" sd="3984811014">
                    <a:prstGeom prst="rect">
                      <a:avLst/>
                    </a:prstGeom>
                    <ask:type>
                      <ask:lineSketchCurve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ED7D31"/>
                  </a:solidFill>
                  <a:effectLst/>
                  <a:uLnTx/>
                  <a:uFillTx/>
                  <a:latin typeface="Core Rhino 55 Medium"/>
                  <a:ea typeface="+mn-ea"/>
                  <a:cs typeface="+mn-cs"/>
                </a:rPr>
                <a:t>Logement</a:t>
              </a:r>
            </a:p>
          </p:txBody>
        </p:sp>
        <p:sp>
          <p:nvSpPr>
            <p:cNvPr id="22" name="ZoneTexte 21">
              <a:extLst>
                <a:ext uri="{FF2B5EF4-FFF2-40B4-BE49-F238E27FC236}">
                  <a16:creationId xmlns:a16="http://schemas.microsoft.com/office/drawing/2014/main" id="{135A050F-BE72-48A2-AEA4-07914180F1CA}"/>
                </a:ext>
              </a:extLst>
            </p:cNvPr>
            <p:cNvSpPr txBox="1"/>
            <p:nvPr/>
          </p:nvSpPr>
          <p:spPr>
            <a:xfrm>
              <a:off x="2656487" y="3677132"/>
              <a:ext cx="1100960" cy="337859"/>
            </a:xfrm>
            <a:custGeom>
              <a:avLst/>
              <a:gdLst>
                <a:gd name="connsiteX0" fmla="*/ 0 w 1100960"/>
                <a:gd name="connsiteY0" fmla="*/ 0 h 337859"/>
                <a:gd name="connsiteX1" fmla="*/ 1100960 w 1100960"/>
                <a:gd name="connsiteY1" fmla="*/ 0 h 337859"/>
                <a:gd name="connsiteX2" fmla="*/ 1100960 w 1100960"/>
                <a:gd name="connsiteY2" fmla="*/ 337859 h 337859"/>
                <a:gd name="connsiteX3" fmla="*/ 0 w 1100960"/>
                <a:gd name="connsiteY3" fmla="*/ 337859 h 337859"/>
                <a:gd name="connsiteX4" fmla="*/ 0 w 1100960"/>
                <a:gd name="connsiteY4" fmla="*/ 0 h 337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60" h="337859" fill="none" extrusionOk="0">
                  <a:moveTo>
                    <a:pt x="0" y="0"/>
                  </a:moveTo>
                  <a:cubicBezTo>
                    <a:pt x="441102" y="65639"/>
                    <a:pt x="570154" y="685"/>
                    <a:pt x="1100960" y="0"/>
                  </a:cubicBezTo>
                  <a:cubicBezTo>
                    <a:pt x="1072274" y="40822"/>
                    <a:pt x="1080994" y="277592"/>
                    <a:pt x="1100960" y="337859"/>
                  </a:cubicBezTo>
                  <a:cubicBezTo>
                    <a:pt x="763742" y="389253"/>
                    <a:pt x="255330" y="308041"/>
                    <a:pt x="0" y="337859"/>
                  </a:cubicBezTo>
                  <a:cubicBezTo>
                    <a:pt x="-19902" y="286542"/>
                    <a:pt x="22212" y="121889"/>
                    <a:pt x="0" y="0"/>
                  </a:cubicBezTo>
                  <a:close/>
                </a:path>
                <a:path w="1100960" h="337859" stroke="0" extrusionOk="0">
                  <a:moveTo>
                    <a:pt x="0" y="0"/>
                  </a:moveTo>
                  <a:cubicBezTo>
                    <a:pt x="194885" y="21842"/>
                    <a:pt x="929275" y="-33129"/>
                    <a:pt x="1100960" y="0"/>
                  </a:cubicBezTo>
                  <a:cubicBezTo>
                    <a:pt x="1121403" y="63003"/>
                    <a:pt x="1098092" y="295657"/>
                    <a:pt x="1100960" y="337859"/>
                  </a:cubicBezTo>
                  <a:cubicBezTo>
                    <a:pt x="570419" y="366843"/>
                    <a:pt x="300708" y="309929"/>
                    <a:pt x="0" y="337859"/>
                  </a:cubicBezTo>
                  <a:cubicBezTo>
                    <a:pt x="6855" y="241924"/>
                    <a:pt x="21970" y="43868"/>
                    <a:pt x="0" y="0"/>
                  </a:cubicBezTo>
                  <a:close/>
                </a:path>
              </a:pathLst>
            </a:custGeom>
            <a:solidFill>
              <a:schemeClr val="bg1"/>
            </a:solidFill>
            <a:ln w="57150">
              <a:solidFill>
                <a:schemeClr val="accent2"/>
              </a:solidFill>
              <a:extLst>
                <a:ext uri="{C807C97D-BFC1-408E-A445-0C87EB9F89A2}">
                  <ask:lineSketchStyleProps xmlns:ask="http://schemas.microsoft.com/office/drawing/2018/sketchyshapes" sd="3984811014">
                    <a:prstGeom prst="rect">
                      <a:avLst/>
                    </a:prstGeom>
                    <ask:type>
                      <ask:lineSketchCurve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ED7D31"/>
                  </a:solidFill>
                  <a:effectLst/>
                  <a:uLnTx/>
                  <a:uFillTx/>
                  <a:latin typeface="Core Rhino 55 Medium"/>
                  <a:ea typeface="+mn-ea"/>
                  <a:cs typeface="+mn-cs"/>
                </a:rPr>
                <a:t>Tourisme</a:t>
              </a:r>
            </a:p>
          </p:txBody>
        </p:sp>
        <p:sp>
          <p:nvSpPr>
            <p:cNvPr id="23" name="ZoneTexte 22">
              <a:extLst>
                <a:ext uri="{FF2B5EF4-FFF2-40B4-BE49-F238E27FC236}">
                  <a16:creationId xmlns:a16="http://schemas.microsoft.com/office/drawing/2014/main" id="{679970FE-961A-4650-AB84-72AE04055937}"/>
                </a:ext>
              </a:extLst>
            </p:cNvPr>
            <p:cNvSpPr txBox="1"/>
            <p:nvPr/>
          </p:nvSpPr>
          <p:spPr>
            <a:xfrm>
              <a:off x="5672975" y="4803395"/>
              <a:ext cx="1354435" cy="337859"/>
            </a:xfrm>
            <a:custGeom>
              <a:avLst/>
              <a:gdLst>
                <a:gd name="connsiteX0" fmla="*/ 0 w 1354435"/>
                <a:gd name="connsiteY0" fmla="*/ 0 h 337859"/>
                <a:gd name="connsiteX1" fmla="*/ 1354435 w 1354435"/>
                <a:gd name="connsiteY1" fmla="*/ 0 h 337859"/>
                <a:gd name="connsiteX2" fmla="*/ 1354435 w 1354435"/>
                <a:gd name="connsiteY2" fmla="*/ 337859 h 337859"/>
                <a:gd name="connsiteX3" fmla="*/ 0 w 1354435"/>
                <a:gd name="connsiteY3" fmla="*/ 337859 h 337859"/>
                <a:gd name="connsiteX4" fmla="*/ 0 w 1354435"/>
                <a:gd name="connsiteY4" fmla="*/ 0 h 337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435" h="337859" fill="none" extrusionOk="0">
                  <a:moveTo>
                    <a:pt x="0" y="0"/>
                  </a:moveTo>
                  <a:cubicBezTo>
                    <a:pt x="477245" y="108887"/>
                    <a:pt x="843012" y="87542"/>
                    <a:pt x="1354435" y="0"/>
                  </a:cubicBezTo>
                  <a:cubicBezTo>
                    <a:pt x="1325749" y="40822"/>
                    <a:pt x="1334469" y="277592"/>
                    <a:pt x="1354435" y="337859"/>
                  </a:cubicBezTo>
                  <a:cubicBezTo>
                    <a:pt x="913800" y="322227"/>
                    <a:pt x="334433" y="323031"/>
                    <a:pt x="0" y="337859"/>
                  </a:cubicBezTo>
                  <a:cubicBezTo>
                    <a:pt x="-19902" y="286542"/>
                    <a:pt x="22212" y="121889"/>
                    <a:pt x="0" y="0"/>
                  </a:cubicBezTo>
                  <a:close/>
                </a:path>
                <a:path w="1354435" h="337859" stroke="0" extrusionOk="0">
                  <a:moveTo>
                    <a:pt x="0" y="0"/>
                  </a:moveTo>
                  <a:cubicBezTo>
                    <a:pt x="287923" y="-17282"/>
                    <a:pt x="1078613" y="20312"/>
                    <a:pt x="1354435" y="0"/>
                  </a:cubicBezTo>
                  <a:cubicBezTo>
                    <a:pt x="1374878" y="63003"/>
                    <a:pt x="1351567" y="295657"/>
                    <a:pt x="1354435" y="337859"/>
                  </a:cubicBezTo>
                  <a:cubicBezTo>
                    <a:pt x="887482" y="223122"/>
                    <a:pt x="381231" y="256760"/>
                    <a:pt x="0" y="337859"/>
                  </a:cubicBezTo>
                  <a:cubicBezTo>
                    <a:pt x="6855" y="241924"/>
                    <a:pt x="21970" y="43868"/>
                    <a:pt x="0" y="0"/>
                  </a:cubicBezTo>
                  <a:close/>
                </a:path>
              </a:pathLst>
            </a:custGeom>
            <a:solidFill>
              <a:schemeClr val="bg1"/>
            </a:solidFill>
            <a:ln w="57150">
              <a:solidFill>
                <a:schemeClr val="accent2"/>
              </a:solidFill>
              <a:extLst>
                <a:ext uri="{C807C97D-BFC1-408E-A445-0C87EB9F89A2}">
                  <ask:lineSketchStyleProps xmlns:ask="http://schemas.microsoft.com/office/drawing/2018/sketchyshapes" sd="3984811014">
                    <a:prstGeom prst="rect">
                      <a:avLst/>
                    </a:prstGeom>
                    <ask:type>
                      <ask:lineSketchCurve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ED7D31"/>
                  </a:solidFill>
                  <a:effectLst/>
                  <a:uLnTx/>
                  <a:uFillTx/>
                  <a:latin typeface="Core Rhino 55 Medium"/>
                  <a:ea typeface="+mn-ea"/>
                  <a:cs typeface="+mn-cs"/>
                </a:rPr>
                <a:t>Vie associative</a:t>
              </a:r>
            </a:p>
          </p:txBody>
        </p:sp>
      </p:grpSp>
    </p:spTree>
    <p:extLst>
      <p:ext uri="{BB962C8B-B14F-4D97-AF65-F5344CB8AC3E}">
        <p14:creationId xmlns:p14="http://schemas.microsoft.com/office/powerpoint/2010/main" val="190433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9"/>
                                        </p:tgtEl>
                                      </p:cBhvr>
                                    </p:animEffect>
                                    <p:animScale>
                                      <p:cBhvr>
                                        <p:cTn id="7"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6E61A65B-A898-5EE6-F5BC-CE1102C6E9AA}"/>
              </a:ext>
            </a:extLst>
          </p:cNvPr>
          <p:cNvSpPr>
            <a:spLocks noGrp="1"/>
          </p:cNvSpPr>
          <p:nvPr>
            <p:ph type="body" sz="quarter" idx="10"/>
          </p:nvPr>
        </p:nvSpPr>
        <p:spPr/>
        <p:txBody>
          <a:bodyPr/>
          <a:lstStyle/>
          <a:p>
            <a:pPr algn="ctr"/>
            <a:r>
              <a:rPr lang="fr-FR" sz="2800" b="1"/>
              <a:t>En quoi l’éducation au gout peut soutenir les missions des PAT ?</a:t>
            </a:r>
            <a:endParaRPr lang="fr-FR"/>
          </a:p>
        </p:txBody>
      </p:sp>
    </p:spTree>
    <p:extLst>
      <p:ext uri="{BB962C8B-B14F-4D97-AF65-F5344CB8AC3E}">
        <p14:creationId xmlns:p14="http://schemas.microsoft.com/office/powerpoint/2010/main" val="2823180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315937" y="1472528"/>
            <a:ext cx="7560128" cy="1790700"/>
          </a:xfrm>
        </p:spPr>
        <p:txBody>
          <a:bodyPr>
            <a:normAutofit fontScale="90000"/>
          </a:bodyPr>
          <a:lstStyle/>
          <a:p>
            <a:r>
              <a:rPr lang="fr-FR" b="1" dirty="0"/>
              <a:t>Comment l’</a:t>
            </a:r>
            <a:r>
              <a:rPr lang="fr-FR" sz="3600" b="1" dirty="0"/>
              <a:t>É</a:t>
            </a:r>
            <a:r>
              <a:rPr lang="fr-FR" b="1" dirty="0"/>
              <a:t>ducation au goût peut soutenir les </a:t>
            </a:r>
            <a:r>
              <a:rPr lang="fr-FR" b="1" dirty="0" err="1"/>
              <a:t>activit</a:t>
            </a:r>
            <a:r>
              <a:rPr lang="fr-FR" sz="3600" b="1" dirty="0" err="1"/>
              <a:t>E</a:t>
            </a:r>
            <a:r>
              <a:rPr lang="fr-FR" b="1" dirty="0" err="1"/>
              <a:t>s</a:t>
            </a:r>
            <a:r>
              <a:rPr lang="fr-FR" b="1" dirty="0"/>
              <a:t> des pat ? </a:t>
            </a:r>
            <a:endParaRPr lang="fr-FR" i="1" dirty="0"/>
          </a:p>
        </p:txBody>
      </p:sp>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5352" y="217115"/>
            <a:ext cx="1528868" cy="764435"/>
          </a:xfrm>
          <a:prstGeom prst="rect">
            <a:avLst/>
          </a:prstGeom>
        </p:spPr>
      </p:pic>
      <p:pic>
        <p:nvPicPr>
          <p:cNvPr id="13" name="Imag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77803" y="132532"/>
            <a:ext cx="840104" cy="1008125"/>
          </a:xfrm>
          <a:prstGeom prst="rect">
            <a:avLst/>
          </a:prstGeom>
        </p:spPr>
      </p:pic>
      <p:grpSp>
        <p:nvGrpSpPr>
          <p:cNvPr id="19" name="Groupe 18"/>
          <p:cNvGrpSpPr/>
          <p:nvPr/>
        </p:nvGrpSpPr>
        <p:grpSpPr>
          <a:xfrm>
            <a:off x="2337368" y="3689916"/>
            <a:ext cx="7694839" cy="1362386"/>
            <a:chOff x="813367" y="4550524"/>
            <a:chExt cx="7694839" cy="1362386"/>
          </a:xfrm>
        </p:grpSpPr>
        <p:pic>
          <p:nvPicPr>
            <p:cNvPr id="7" name="Image 6">
              <a:extLst>
                <a:ext uri="{FF2B5EF4-FFF2-40B4-BE49-F238E27FC236}">
                  <a16:creationId xmlns:a16="http://schemas.microsoft.com/office/drawing/2014/main" id="{FF3C6E08-8225-498E-B8E9-CD55CFC1FFB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33888" y="4550524"/>
              <a:ext cx="2600918" cy="1362386"/>
            </a:xfrm>
            <a:prstGeom prst="rect">
              <a:avLst/>
            </a:prstGeom>
          </p:spPr>
        </p:pic>
        <p:pic>
          <p:nvPicPr>
            <p:cNvPr id="8" name="Image 7">
              <a:extLst>
                <a:ext uri="{FF2B5EF4-FFF2-40B4-BE49-F238E27FC236}">
                  <a16:creationId xmlns:a16="http://schemas.microsoft.com/office/drawing/2014/main" id="{FEB0EA02-418F-4B33-B64D-7A4142E22C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3367" y="4585555"/>
              <a:ext cx="1690246" cy="1292326"/>
            </a:xfrm>
            <a:prstGeom prst="rect">
              <a:avLst/>
            </a:prstGeom>
          </p:spPr>
        </p:pic>
        <p:pic>
          <p:nvPicPr>
            <p:cNvPr id="11" name="Image 10">
              <a:extLst>
                <a:ext uri="{FF2B5EF4-FFF2-40B4-BE49-F238E27FC236}">
                  <a16:creationId xmlns:a16="http://schemas.microsoft.com/office/drawing/2014/main" id="{4B66C03B-680C-498D-9C74-9AD146D768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5082" y="4555091"/>
              <a:ext cx="2143124" cy="1353254"/>
            </a:xfrm>
            <a:prstGeom prst="rect">
              <a:avLst/>
            </a:prstGeom>
          </p:spPr>
        </p:pic>
      </p:grpSp>
      <p:sp>
        <p:nvSpPr>
          <p:cNvPr id="2" name="Espace réservé de la date 1"/>
          <p:cNvSpPr>
            <a:spLocks noGrp="1"/>
          </p:cNvSpPr>
          <p:nvPr>
            <p:ph type="dt" sz="half" idx="10"/>
          </p:nvPr>
        </p:nvSpPr>
        <p:spPr/>
        <p:txBody>
          <a:bodyPr/>
          <a:lstStyle/>
          <a:p>
            <a:r>
              <a:rPr lang="fr-FR">
                <a:solidFill>
                  <a:prstClr val="black"/>
                </a:solidFill>
                <a:latin typeface="Calibri" panose="020F0502020204030204"/>
              </a:rPr>
              <a:t>13/10/2022</a:t>
            </a:r>
          </a:p>
        </p:txBody>
      </p:sp>
      <p:sp>
        <p:nvSpPr>
          <p:cNvPr id="3" name="Espace réservé du pied de page 2"/>
          <p:cNvSpPr>
            <a:spLocks noGrp="1"/>
          </p:cNvSpPr>
          <p:nvPr>
            <p:ph type="ftr" sz="quarter" idx="11"/>
          </p:nvPr>
        </p:nvSpPr>
        <p:spPr>
          <a:xfrm>
            <a:off x="8904312" y="0"/>
            <a:ext cx="1008112" cy="254124"/>
          </a:xfrm>
        </p:spPr>
        <p:txBody>
          <a:bodyPr/>
          <a:lstStyle/>
          <a:p>
            <a:r>
              <a:rPr lang="fr-FR">
                <a:solidFill>
                  <a:prstClr val="black"/>
                </a:solidFill>
                <a:latin typeface="Calibri" panose="020F0502020204030204"/>
              </a:rPr>
              <a:t>SRAE - ANEGJ - Pommes et Sens</a:t>
            </a:r>
            <a:endParaRPr lang="fr-FR" dirty="0">
              <a:solidFill>
                <a:prstClr val="black"/>
              </a:solidFill>
              <a:latin typeface="Calibri" panose="020F0502020204030204"/>
            </a:endParaRPr>
          </a:p>
        </p:txBody>
      </p:sp>
      <p:grpSp>
        <p:nvGrpSpPr>
          <p:cNvPr id="20" name="Groupe 19"/>
          <p:cNvGrpSpPr/>
          <p:nvPr/>
        </p:nvGrpSpPr>
        <p:grpSpPr>
          <a:xfrm>
            <a:off x="1676942" y="5971455"/>
            <a:ext cx="8838116" cy="764704"/>
            <a:chOff x="152942" y="5971455"/>
            <a:chExt cx="8838116" cy="764704"/>
          </a:xfrm>
        </p:grpSpPr>
        <p:pic>
          <p:nvPicPr>
            <p:cNvPr id="10" name="Image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461853" y="5977462"/>
              <a:ext cx="805427" cy="752691"/>
            </a:xfrm>
            <a:prstGeom prst="rect">
              <a:avLst/>
            </a:prstGeom>
          </p:spPr>
        </p:pic>
        <p:pic>
          <p:nvPicPr>
            <p:cNvPr id="9" name="Image 8"/>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754221" y="5971455"/>
              <a:ext cx="764704" cy="764704"/>
            </a:xfrm>
            <a:prstGeom prst="rect">
              <a:avLst/>
            </a:prstGeom>
          </p:spPr>
        </p:pic>
        <p:pic>
          <p:nvPicPr>
            <p:cNvPr id="16" name="Image 15"/>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210208" y="5977607"/>
              <a:ext cx="1128599" cy="752400"/>
            </a:xfrm>
            <a:prstGeom prst="rect">
              <a:avLst/>
            </a:prstGeom>
          </p:spPr>
        </p:pic>
        <p:pic>
          <p:nvPicPr>
            <p:cNvPr id="17" name="Image 16"/>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52942" y="5977607"/>
              <a:ext cx="658351" cy="752400"/>
            </a:xfrm>
            <a:prstGeom prst="rect">
              <a:avLst/>
            </a:prstGeom>
          </p:spPr>
        </p:pic>
        <p:pic>
          <p:nvPicPr>
            <p:cNvPr id="18" name="Image 17"/>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7281734" y="6184498"/>
              <a:ext cx="1709324" cy="338618"/>
            </a:xfrm>
            <a:prstGeom prst="rect">
              <a:avLst/>
            </a:prstGeom>
          </p:spPr>
        </p:pic>
      </p:grpSp>
      <p:grpSp>
        <p:nvGrpSpPr>
          <p:cNvPr id="21" name="Groupe 20"/>
          <p:cNvGrpSpPr/>
          <p:nvPr/>
        </p:nvGrpSpPr>
        <p:grpSpPr>
          <a:xfrm>
            <a:off x="1703512" y="5157192"/>
            <a:ext cx="8816732" cy="752400"/>
            <a:chOff x="179512" y="5157192"/>
            <a:chExt cx="8816732" cy="752400"/>
          </a:xfrm>
        </p:grpSpPr>
        <p:pic>
          <p:nvPicPr>
            <p:cNvPr id="12" name="Image 11"/>
            <p:cNvPicPr>
              <a:picLocks noChangeAspect="1"/>
            </p:cNvPicPr>
            <p:nvPr/>
          </p:nvPicPr>
          <p:blipFill rotWithShape="1">
            <a:blip r:embed="rId13" cstate="screen">
              <a:extLst>
                <a:ext uri="{28A0092B-C50C-407E-A947-70E740481C1C}">
                  <a14:useLocalDpi xmlns:a14="http://schemas.microsoft.com/office/drawing/2010/main" val="0"/>
                </a:ext>
              </a:extLst>
            </a:blip>
            <a:srcRect t="11892" b="11073"/>
            <a:stretch/>
          </p:blipFill>
          <p:spPr>
            <a:xfrm>
              <a:off x="3787875" y="5157192"/>
              <a:ext cx="890723" cy="752400"/>
            </a:xfrm>
            <a:prstGeom prst="rect">
              <a:avLst/>
            </a:prstGeom>
          </p:spPr>
        </p:pic>
        <p:pic>
          <p:nvPicPr>
            <p:cNvPr id="14" name="Imag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45504" y="5261479"/>
              <a:ext cx="1235968" cy="543826"/>
            </a:xfrm>
            <a:prstGeom prst="rect">
              <a:avLst/>
            </a:prstGeom>
          </p:spPr>
        </p:pic>
        <p:pic>
          <p:nvPicPr>
            <p:cNvPr id="15" name="Image 14"/>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4885001" y="5256028"/>
              <a:ext cx="1148730" cy="554729"/>
            </a:xfrm>
            <a:prstGeom prst="rect">
              <a:avLst/>
            </a:prstGeom>
          </p:spPr>
        </p:pic>
        <p:pic>
          <p:nvPicPr>
            <p:cNvPr id="22" name="Image 21"/>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6240134" y="5261592"/>
              <a:ext cx="1365824" cy="543600"/>
            </a:xfrm>
            <a:prstGeom prst="rect">
              <a:avLst/>
            </a:prstGeom>
          </p:spPr>
        </p:pic>
        <p:pic>
          <p:nvPicPr>
            <p:cNvPr id="23" name="Image 22"/>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7812360" y="5261592"/>
              <a:ext cx="1183884" cy="543600"/>
            </a:xfrm>
            <a:prstGeom prst="rect">
              <a:avLst/>
            </a:prstGeom>
          </p:spPr>
        </p:pic>
        <p:pic>
          <p:nvPicPr>
            <p:cNvPr id="24" name="Image 23"/>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179512" y="5261592"/>
              <a:ext cx="1959589" cy="543600"/>
            </a:xfrm>
            <a:prstGeom prst="rect">
              <a:avLst/>
            </a:prstGeom>
          </p:spPr>
        </p:pic>
      </p:grpSp>
    </p:spTree>
    <p:extLst>
      <p:ext uri="{BB962C8B-B14F-4D97-AF65-F5344CB8AC3E}">
        <p14:creationId xmlns:p14="http://schemas.microsoft.com/office/powerpoint/2010/main" val="131634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 l’alimentation aujourd’hui ?</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879986794"/>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34.jpeg"/></Relationships>
</file>

<file path=ppt/theme/theme1.xml><?xml version="1.0" encoding="utf-8"?>
<a:theme xmlns:a="http://schemas.openxmlformats.org/drawingml/2006/main" name="Thème SRAE">
  <a:themeElements>
    <a:clrScheme name="Personnalisé 2">
      <a:dk1>
        <a:sysClr val="windowText" lastClr="000000"/>
      </a:dk1>
      <a:lt1>
        <a:sysClr val="window" lastClr="FFFFFF"/>
      </a:lt1>
      <a:dk2>
        <a:srgbClr val="44546A"/>
      </a:dk2>
      <a:lt2>
        <a:srgbClr val="E7E6E6"/>
      </a:lt2>
      <a:accent1>
        <a:srgbClr val="955498"/>
      </a:accent1>
      <a:accent2>
        <a:srgbClr val="ED7D31"/>
      </a:accent2>
      <a:accent3>
        <a:srgbClr val="97BF0D"/>
      </a:accent3>
      <a:accent4>
        <a:srgbClr val="FFC000"/>
      </a:accent4>
      <a:accent5>
        <a:srgbClr val="4472C4"/>
      </a:accent5>
      <a:accent6>
        <a:srgbClr val="70AD47"/>
      </a:accent6>
      <a:hlink>
        <a:srgbClr val="0563C1"/>
      </a:hlink>
      <a:folHlink>
        <a:srgbClr val="954F72"/>
      </a:folHlink>
    </a:clrScheme>
    <a:fontScheme name="Personnalisé 1">
      <a:majorFont>
        <a:latin typeface="Core Rhino 55 Medium"/>
        <a:ea typeface=""/>
        <a:cs typeface=""/>
      </a:majorFont>
      <a:minorFont>
        <a:latin typeface="Core Rhino 55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SRAE">
  <a:themeElements>
    <a:clrScheme name="Personnalisé 2">
      <a:dk1>
        <a:sysClr val="windowText" lastClr="000000"/>
      </a:dk1>
      <a:lt1>
        <a:sysClr val="window" lastClr="FFFFFF"/>
      </a:lt1>
      <a:dk2>
        <a:srgbClr val="44546A"/>
      </a:dk2>
      <a:lt2>
        <a:srgbClr val="E7E6E6"/>
      </a:lt2>
      <a:accent1>
        <a:srgbClr val="955498"/>
      </a:accent1>
      <a:accent2>
        <a:srgbClr val="ED7D31"/>
      </a:accent2>
      <a:accent3>
        <a:srgbClr val="97BF0D"/>
      </a:accent3>
      <a:accent4>
        <a:srgbClr val="FFC000"/>
      </a:accent4>
      <a:accent5>
        <a:srgbClr val="4472C4"/>
      </a:accent5>
      <a:accent6>
        <a:srgbClr val="70AD47"/>
      </a:accent6>
      <a:hlink>
        <a:srgbClr val="0563C1"/>
      </a:hlink>
      <a:folHlink>
        <a:srgbClr val="954F72"/>
      </a:folHlink>
    </a:clrScheme>
    <a:fontScheme name="Personnalisé 1">
      <a:majorFont>
        <a:latin typeface="Core Rhino 55 Medium"/>
        <a:ea typeface=""/>
        <a:cs typeface=""/>
      </a:majorFont>
      <a:minorFont>
        <a:latin typeface="Core Rhino 55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SRAE">
  <a:themeElements>
    <a:clrScheme name="SRAE">
      <a:dk1>
        <a:srgbClr val="7F7F7F"/>
      </a:dk1>
      <a:lt1>
        <a:sysClr val="window" lastClr="FFFFFF"/>
      </a:lt1>
      <a:dk2>
        <a:srgbClr val="7F7F7F"/>
      </a:dk2>
      <a:lt2>
        <a:srgbClr val="FFFFFF"/>
      </a:lt2>
      <a:accent1>
        <a:srgbClr val="7030A0"/>
      </a:accent1>
      <a:accent2>
        <a:srgbClr val="ED7D31"/>
      </a:accent2>
      <a:accent3>
        <a:srgbClr val="70AD47"/>
      </a:accent3>
      <a:accent4>
        <a:srgbClr val="ED7D31"/>
      </a:accent4>
      <a:accent5>
        <a:srgbClr val="7030A0"/>
      </a:accent5>
      <a:accent6>
        <a:srgbClr val="70AD47"/>
      </a:accent6>
      <a:hlink>
        <a:srgbClr val="0563C1"/>
      </a:hlink>
      <a:folHlink>
        <a:srgbClr val="954F72"/>
      </a:folHlink>
    </a:clrScheme>
    <a:fontScheme name="Personnalisé 1">
      <a:majorFont>
        <a:latin typeface="Core Rhino 55 Medium"/>
        <a:ea typeface=""/>
        <a:cs typeface=""/>
      </a:majorFont>
      <a:minorFont>
        <a:latin typeface="Core Rhino 55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ème SRAE">
  <a:themeElements>
    <a:clrScheme name="Personnalisé 2">
      <a:dk1>
        <a:sysClr val="windowText" lastClr="000000"/>
      </a:dk1>
      <a:lt1>
        <a:sysClr val="window" lastClr="FFFFFF"/>
      </a:lt1>
      <a:dk2>
        <a:srgbClr val="44546A"/>
      </a:dk2>
      <a:lt2>
        <a:srgbClr val="E7E6E6"/>
      </a:lt2>
      <a:accent1>
        <a:srgbClr val="955498"/>
      </a:accent1>
      <a:accent2>
        <a:srgbClr val="ED7D31"/>
      </a:accent2>
      <a:accent3>
        <a:srgbClr val="97BF0D"/>
      </a:accent3>
      <a:accent4>
        <a:srgbClr val="FFC000"/>
      </a:accent4>
      <a:accent5>
        <a:srgbClr val="4472C4"/>
      </a:accent5>
      <a:accent6>
        <a:srgbClr val="70AD47"/>
      </a:accent6>
      <a:hlink>
        <a:srgbClr val="0563C1"/>
      </a:hlink>
      <a:folHlink>
        <a:srgbClr val="954F72"/>
      </a:folHlink>
    </a:clrScheme>
    <a:fontScheme name="Personnalisé 1">
      <a:majorFont>
        <a:latin typeface="Core Rhino 55 Medium"/>
        <a:ea typeface=""/>
        <a:cs typeface=""/>
      </a:majorFont>
      <a:minorFont>
        <a:latin typeface="Core Rhino 55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ème SRAE">
  <a:themeElements>
    <a:clrScheme name="Personnalisé 2">
      <a:dk1>
        <a:sysClr val="windowText" lastClr="000000"/>
      </a:dk1>
      <a:lt1>
        <a:sysClr val="window" lastClr="FFFFFF"/>
      </a:lt1>
      <a:dk2>
        <a:srgbClr val="44546A"/>
      </a:dk2>
      <a:lt2>
        <a:srgbClr val="E7E6E6"/>
      </a:lt2>
      <a:accent1>
        <a:srgbClr val="955498"/>
      </a:accent1>
      <a:accent2>
        <a:srgbClr val="ED7D31"/>
      </a:accent2>
      <a:accent3>
        <a:srgbClr val="97BF0D"/>
      </a:accent3>
      <a:accent4>
        <a:srgbClr val="FFC000"/>
      </a:accent4>
      <a:accent5>
        <a:srgbClr val="4472C4"/>
      </a:accent5>
      <a:accent6>
        <a:srgbClr val="70AD47"/>
      </a:accent6>
      <a:hlink>
        <a:srgbClr val="0563C1"/>
      </a:hlink>
      <a:folHlink>
        <a:srgbClr val="954F72"/>
      </a:folHlink>
    </a:clrScheme>
    <a:fontScheme name="Personnalisé 1">
      <a:majorFont>
        <a:latin typeface="Core Rhino 55 Medium"/>
        <a:ea typeface=""/>
        <a:cs typeface=""/>
      </a:majorFont>
      <a:minorFont>
        <a:latin typeface="Core Rhino 55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rie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extLst>
    <a:ext uri="{05A4C25C-085E-4340-85A3-A5531E510DB2}">
      <thm15:themeFamily xmlns:thm15="http://schemas.microsoft.com/office/thememl/2012/main" name="modele ppt type ANEGJ v2.potx" id="{8EC1A3D5-B258-406F-AC21-F5EEA9BFAB5A}" vid="{ED8433D3-3AA1-4BDA-BEFF-71DAFFB7E05D}"/>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2d88e849-749c-4a1b-b416-1fe41608fd70" xsi:nil="true"/>
    <lcf76f155ced4ddcb4097134ff3c332f xmlns="2d88e849-749c-4a1b-b416-1fe41608fd70">
      <Terms xmlns="http://schemas.microsoft.com/office/infopath/2007/PartnerControls"/>
    </lcf76f155ced4ddcb4097134ff3c332f>
    <TaxCatchAll xmlns="fafc6a67-b7fd-4f38-baae-a71c2246e06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1E882AD3AA1B41BAA601FCBF310BC5" ma:contentTypeVersion="16" ma:contentTypeDescription="Crée un document." ma:contentTypeScope="" ma:versionID="c2eca91562cc5b1e24482e8670be4314">
  <xsd:schema xmlns:xsd="http://www.w3.org/2001/XMLSchema" xmlns:xs="http://www.w3.org/2001/XMLSchema" xmlns:p="http://schemas.microsoft.com/office/2006/metadata/properties" xmlns:ns2="2d88e849-749c-4a1b-b416-1fe41608fd70" xmlns:ns3="fafc6a67-b7fd-4f38-baae-a71c2246e06e" targetNamespace="http://schemas.microsoft.com/office/2006/metadata/properties" ma:root="true" ma:fieldsID="3edad6e29abf6e28bc7bd362c8d3f1c3" ns2:_="" ns3:_="">
    <xsd:import namespace="2d88e849-749c-4a1b-b416-1fe41608fd70"/>
    <xsd:import namespace="fafc6a67-b7fd-4f38-baae-a71c2246e0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8e849-749c-4a1b-b416-1fe41608fd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214772f1-5e0b-47b7-8df8-6fce5a7c58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fc6a67-b7fd-4f38-baae-a71c2246e06e"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3a5c7af1-b55e-413d-a0dd-b37742d90fac}" ma:internalName="TaxCatchAll" ma:showField="CatchAllData" ma:web="fafc6a67-b7fd-4f38-baae-a71c2246e0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1D38B3-7B9A-4F06-8CD4-05603E333C6E}">
  <ds:schemaRefs>
    <ds:schemaRef ds:uri="fafc6a67-b7fd-4f38-baae-a71c2246e06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d88e849-749c-4a1b-b416-1fe41608fd70"/>
    <ds:schemaRef ds:uri="http://www.w3.org/XML/1998/namespace"/>
    <ds:schemaRef ds:uri="http://purl.org/dc/dcmitype/"/>
  </ds:schemaRefs>
</ds:datastoreItem>
</file>

<file path=customXml/itemProps2.xml><?xml version="1.0" encoding="utf-8"?>
<ds:datastoreItem xmlns:ds="http://schemas.openxmlformats.org/officeDocument/2006/customXml" ds:itemID="{29CAE53A-68C3-4055-9C14-6F8E4C08D087}">
  <ds:schemaRefs>
    <ds:schemaRef ds:uri="http://schemas.microsoft.com/sharepoint/v3/contenttype/forms"/>
  </ds:schemaRefs>
</ds:datastoreItem>
</file>

<file path=customXml/itemProps3.xml><?xml version="1.0" encoding="utf-8"?>
<ds:datastoreItem xmlns:ds="http://schemas.openxmlformats.org/officeDocument/2006/customXml" ds:itemID="{E80CFD1D-4600-4F25-8E4A-0A8B9D0823DE}">
  <ds:schemaRefs>
    <ds:schemaRef ds:uri="2d88e849-749c-4a1b-b416-1fe41608fd70"/>
    <ds:schemaRef ds:uri="fafc6a67-b7fd-4f38-baae-a71c2246e0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3314</Words>
  <Application>Microsoft Office PowerPoint</Application>
  <PresentationFormat>Grand écran</PresentationFormat>
  <Paragraphs>475</Paragraphs>
  <Slides>36</Slides>
  <Notes>20</Notes>
  <HiddenSlides>0</HiddenSlides>
  <MMClips>0</MMClips>
  <ScaleCrop>false</ScaleCrop>
  <HeadingPairs>
    <vt:vector size="6" baseType="variant">
      <vt:variant>
        <vt:lpstr>Polices utilisées</vt:lpstr>
      </vt:variant>
      <vt:variant>
        <vt:i4>11</vt:i4>
      </vt:variant>
      <vt:variant>
        <vt:lpstr>Thème</vt:lpstr>
      </vt:variant>
      <vt:variant>
        <vt:i4>6</vt:i4>
      </vt:variant>
      <vt:variant>
        <vt:lpstr>Titres des diapositives</vt:lpstr>
      </vt:variant>
      <vt:variant>
        <vt:i4>36</vt:i4>
      </vt:variant>
    </vt:vector>
  </HeadingPairs>
  <TitlesOfParts>
    <vt:vector size="53" baseType="lpstr">
      <vt:lpstr>Arial</vt:lpstr>
      <vt:lpstr>Calibri</vt:lpstr>
      <vt:lpstr>Calibri Light</vt:lpstr>
      <vt:lpstr>Century Gothic</vt:lpstr>
      <vt:lpstr>Comic Sans MS</vt:lpstr>
      <vt:lpstr>Core Rhino 55 Medium</vt:lpstr>
      <vt:lpstr>Noto Sans Symbols</vt:lpstr>
      <vt:lpstr>Open Sans</vt:lpstr>
      <vt:lpstr>Symbol</vt:lpstr>
      <vt:lpstr>Wingdings</vt:lpstr>
      <vt:lpstr>Wingdings 2</vt:lpstr>
      <vt:lpstr>Thème SRAE</vt:lpstr>
      <vt:lpstr>1_Thème SRAE</vt:lpstr>
      <vt:lpstr>2_Thème SRAE</vt:lpstr>
      <vt:lpstr>3_Thème SRAE</vt:lpstr>
      <vt:lpstr>4_Thème SRAE</vt:lpstr>
      <vt:lpstr>Oriel</vt:lpstr>
      <vt:lpstr>En quoi l’éducation au gout peut soutenir les missions des PAT ?</vt:lpstr>
      <vt:lpstr>Pour le bon déroulé du webinaire</vt:lpstr>
      <vt:lpstr>La SRAE Nutrition en quelques mots</vt:lpstr>
      <vt:lpstr>Présentation PowerPoint</vt:lpstr>
      <vt:lpstr>Notre accompagnement auprès des collectivités locales </vt:lpstr>
      <vt:lpstr>TOUS ACTEURS  EN NUTRITION</vt:lpstr>
      <vt:lpstr>Présentation PowerPoint</vt:lpstr>
      <vt:lpstr>Comment l’Éducation au goût peut soutenir les activitEs des pat ? </vt:lpstr>
      <vt:lpstr>Qu’est l’alimentation aujourd’hui ?</vt:lpstr>
      <vt:lpstr>1-Une offre alimentaire importante, voir très importante</vt:lpstr>
      <vt:lpstr>La pomme</vt:lpstr>
      <vt:lpstr>2- Un consommateur, un peu perdu, sans limite  </vt:lpstr>
      <vt:lpstr>Pourquoi mangeons nous? </vt:lpstr>
      <vt:lpstr>Le levier de l apprentissage alimentaire</vt:lpstr>
      <vt:lpstr>Qu’est que l’éducation au goût ?</vt:lpstr>
      <vt:lpstr>Définitions ...</vt:lpstr>
      <vt:lpstr>Mission de l’éducateur du goût</vt:lpstr>
      <vt:lpstr>Les effets de l’éducation au goût comme pratique à part entière</vt:lpstr>
      <vt:lpstr>Le plaisir au service de l’éducation nutritionnelle et de l’éducation alimentaire</vt:lpstr>
      <vt:lpstr>Nantes Paysages nourriciers potagers solidaires</vt:lpstr>
      <vt:lpstr>Présentation PowerPoint</vt:lpstr>
      <vt:lpstr>Présentation PowerPoint</vt:lpstr>
      <vt:lpstr>Présentation PowerPoint</vt:lpstr>
      <vt:lpstr>Comment mettre en place l’éducation au goût pour soutenir les activités des pat</vt:lpstr>
      <vt:lpstr>L’éducation au goût existe dans de nombreuses actions ...</vt:lpstr>
      <vt:lpstr>Comment faire ?</vt:lpstr>
      <vt:lpstr>Les essentiels : le projet éducatif alimentaire</vt:lpstr>
      <vt:lpstr>Présentation PowerPoint</vt:lpstr>
      <vt:lpstr>Présentation PowerPoint</vt:lpstr>
      <vt:lpstr>Présentation PowerPoint</vt:lpstr>
      <vt:lpstr>Présentation PowerPoint</vt:lpstr>
      <vt:lpstr>Les types d’activités</vt:lpstr>
      <vt:lpstr>Les types d’activités</vt:lpstr>
      <vt:lpstr>L’évaluation de l’ega pour chaque activité des pat</vt:lpstr>
      <vt:lpstr>Présentation PowerPoint</vt:lpstr>
      <vt:lpstr>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la  SRAE Nutrition</dc:title>
  <dc:creator>Florane Dumont</dc:creator>
  <cp:lastModifiedBy>Aurélie Turpaud</cp:lastModifiedBy>
  <cp:revision>1</cp:revision>
  <dcterms:created xsi:type="dcterms:W3CDTF">2021-01-22T13:07:15Z</dcterms:created>
  <dcterms:modified xsi:type="dcterms:W3CDTF">2022-10-14T07:25:49Z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0x010100441E882AD3AA1B41BAA601FCBF310BC5</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xd_ProgID">
    <vt:lpwstr/>
  </property>
  <property fmtid="{D5CDD505-2E9C-101B-9397-08002B2CF9AE}" pid="7" name="TemplateUrl">
    <vt:lpwstr/>
  </property>
  <property fmtid="{D5CDD505-2E9C-101B-9397-08002B2CF9AE}" pid="8" name="xd_Signature">
    <vt:lpwstr/>
  </property>
  <property fmtid="{D5CDD505-2E9C-101B-9397-08002B2CF9AE}" pid="9" name="MediaServiceImageTags">
    <vt:lpwstr/>
  </property>
</Properties>
</file>