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2" r:id="rId5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90312-7D87-4557-9E91-30EA1750FB97}" v="258" dt="2020-05-29T09:39:53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0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ane Dumont" userId="b3110f34-3a69-4317-847c-1d6e3df02fb1" providerId="ADAL" clId="{05990312-7D87-4557-9E91-30EA1750FB97}"/>
    <pc:docChg chg="undo custSel addSld delSld modSld modMainMaster">
      <pc:chgData name="Florane Dumont" userId="b3110f34-3a69-4317-847c-1d6e3df02fb1" providerId="ADAL" clId="{05990312-7D87-4557-9E91-30EA1750FB97}" dt="2020-05-29T09:40:35.736" v="1222" actId="47"/>
      <pc:docMkLst>
        <pc:docMk/>
      </pc:docMkLst>
      <pc:sldChg chg="addSp delSp modSp add del mod">
        <pc:chgData name="Florane Dumont" userId="b3110f34-3a69-4317-847c-1d6e3df02fb1" providerId="ADAL" clId="{05990312-7D87-4557-9E91-30EA1750FB97}" dt="2020-05-29T09:28:28.693" v="1053" actId="47"/>
        <pc:sldMkLst>
          <pc:docMk/>
          <pc:sldMk cId="2044234383" sldId="256"/>
        </pc:sldMkLst>
        <pc:spChg chg="del">
          <ac:chgData name="Florane Dumont" userId="b3110f34-3a69-4317-847c-1d6e3df02fb1" providerId="ADAL" clId="{05990312-7D87-4557-9E91-30EA1750FB97}" dt="2020-05-29T09:01:57.517" v="17" actId="478"/>
          <ac:spMkLst>
            <pc:docMk/>
            <pc:sldMk cId="2044234383" sldId="256"/>
            <ac:spMk id="2" creationId="{85E3085F-3F1D-4257-A4E1-88F725A916AC}"/>
          </ac:spMkLst>
        </pc:spChg>
        <pc:spChg chg="del">
          <ac:chgData name="Florane Dumont" userId="b3110f34-3a69-4317-847c-1d6e3df02fb1" providerId="ADAL" clId="{05990312-7D87-4557-9E91-30EA1750FB97}" dt="2020-05-29T09:02:00.256" v="18" actId="478"/>
          <ac:spMkLst>
            <pc:docMk/>
            <pc:sldMk cId="2044234383" sldId="256"/>
            <ac:spMk id="3" creationId="{D63DC2B3-FE7B-406C-BE3E-AE4B3B4AD727}"/>
          </ac:spMkLst>
        </pc:spChg>
        <pc:spChg chg="add del mod">
          <ac:chgData name="Florane Dumont" userId="b3110f34-3a69-4317-847c-1d6e3df02fb1" providerId="ADAL" clId="{05990312-7D87-4557-9E91-30EA1750FB97}" dt="2020-05-29T09:20:31.365" v="902" actId="478"/>
          <ac:spMkLst>
            <pc:docMk/>
            <pc:sldMk cId="2044234383" sldId="256"/>
            <ac:spMk id="4" creationId="{C72F1E64-74CD-4925-826F-629232860F4F}"/>
          </ac:spMkLst>
        </pc:spChg>
        <pc:spChg chg="add mod">
          <ac:chgData name="Florane Dumont" userId="b3110f34-3a69-4317-847c-1d6e3df02fb1" providerId="ADAL" clId="{05990312-7D87-4557-9E91-30EA1750FB97}" dt="2020-05-29T09:03:51.756" v="65" actId="20577"/>
          <ac:spMkLst>
            <pc:docMk/>
            <pc:sldMk cId="2044234383" sldId="256"/>
            <ac:spMk id="5" creationId="{E2BA2619-6704-461A-81D8-23F7B4885673}"/>
          </ac:spMkLst>
        </pc:spChg>
        <pc:spChg chg="del mod topLvl">
          <ac:chgData name="Florane Dumont" userId="b3110f34-3a69-4317-847c-1d6e3df02fb1" providerId="ADAL" clId="{05990312-7D87-4557-9E91-30EA1750FB97}" dt="2020-05-29T09:15:51.855" v="808" actId="478"/>
          <ac:spMkLst>
            <pc:docMk/>
            <pc:sldMk cId="2044234383" sldId="256"/>
            <ac:spMk id="13" creationId="{C73E26DE-D8FF-4648-BFCF-2E13065B3DAD}"/>
          </ac:spMkLst>
        </pc:spChg>
        <pc:spChg chg="del mod topLvl">
          <ac:chgData name="Florane Dumont" userId="b3110f34-3a69-4317-847c-1d6e3df02fb1" providerId="ADAL" clId="{05990312-7D87-4557-9E91-30EA1750FB97}" dt="2020-05-29T09:20:31.365" v="902" actId="478"/>
          <ac:spMkLst>
            <pc:docMk/>
            <pc:sldMk cId="2044234383" sldId="256"/>
            <ac:spMk id="16" creationId="{6B178F2D-E376-46B7-A8DC-0FCA26AEF382}"/>
          </ac:spMkLst>
        </pc:spChg>
        <pc:spChg chg="del mod">
          <ac:chgData name="Florane Dumont" userId="b3110f34-3a69-4317-847c-1d6e3df02fb1" providerId="ADAL" clId="{05990312-7D87-4557-9E91-30EA1750FB97}" dt="2020-05-29T09:09:15.853" v="425" actId="478"/>
          <ac:spMkLst>
            <pc:docMk/>
            <pc:sldMk cId="2044234383" sldId="256"/>
            <ac:spMk id="17" creationId="{2AC79CAD-1045-4F63-A3E7-A5FE7E0ACE19}"/>
          </ac:spMkLst>
        </pc:spChg>
        <pc:spChg chg="del mod topLvl">
          <ac:chgData name="Florane Dumont" userId="b3110f34-3a69-4317-847c-1d6e3df02fb1" providerId="ADAL" clId="{05990312-7D87-4557-9E91-30EA1750FB97}" dt="2020-05-29T09:20:31.365" v="902" actId="478"/>
          <ac:spMkLst>
            <pc:docMk/>
            <pc:sldMk cId="2044234383" sldId="256"/>
            <ac:spMk id="18" creationId="{BE747EF2-BABC-4293-B318-33D997577D9E}"/>
          </ac:spMkLst>
        </pc:spChg>
        <pc:spChg chg="del mod">
          <ac:chgData name="Florane Dumont" userId="b3110f34-3a69-4317-847c-1d6e3df02fb1" providerId="ADAL" clId="{05990312-7D87-4557-9E91-30EA1750FB97}" dt="2020-05-29T09:09:32.285" v="430" actId="478"/>
          <ac:spMkLst>
            <pc:docMk/>
            <pc:sldMk cId="2044234383" sldId="256"/>
            <ac:spMk id="19" creationId="{962CC9F9-5A3E-4A57-9E91-B435DD563833}"/>
          </ac:spMkLst>
        </pc:spChg>
        <pc:spChg chg="del mod topLvl">
          <ac:chgData name="Florane Dumont" userId="b3110f34-3a69-4317-847c-1d6e3df02fb1" providerId="ADAL" clId="{05990312-7D87-4557-9E91-30EA1750FB97}" dt="2020-05-29T09:14:25.086" v="719" actId="478"/>
          <ac:spMkLst>
            <pc:docMk/>
            <pc:sldMk cId="2044234383" sldId="256"/>
            <ac:spMk id="21" creationId="{FD8E8C00-5271-40FC-A887-5C646066957E}"/>
          </ac:spMkLst>
        </pc:spChg>
        <pc:spChg chg="del mod topLvl">
          <ac:chgData name="Florane Dumont" userId="b3110f34-3a69-4317-847c-1d6e3df02fb1" providerId="ADAL" clId="{05990312-7D87-4557-9E91-30EA1750FB97}" dt="2020-05-29T09:17:03.823" v="857" actId="478"/>
          <ac:spMkLst>
            <pc:docMk/>
            <pc:sldMk cId="2044234383" sldId="256"/>
            <ac:spMk id="23" creationId="{3AB93850-D3C2-496C-95A1-B8F170D3A518}"/>
          </ac:spMkLst>
        </pc:spChg>
        <pc:grpChg chg="add del mod">
          <ac:chgData name="Florane Dumont" userId="b3110f34-3a69-4317-847c-1d6e3df02fb1" providerId="ADAL" clId="{05990312-7D87-4557-9E91-30EA1750FB97}" dt="2020-05-29T09:09:23.285" v="428" actId="165"/>
          <ac:grpSpMkLst>
            <pc:docMk/>
            <pc:sldMk cId="2044234383" sldId="256"/>
            <ac:grpSpMk id="8" creationId="{8CB036AE-20F4-41CC-8C68-9B2309442842}"/>
          </ac:grpSpMkLst>
        </pc:grpChg>
        <pc:grpChg chg="del mod topLvl">
          <ac:chgData name="Florane Dumont" userId="b3110f34-3a69-4317-847c-1d6e3df02fb1" providerId="ADAL" clId="{05990312-7D87-4557-9E91-30EA1750FB97}" dt="2020-05-29T09:10:12.618" v="434" actId="165"/>
          <ac:grpSpMkLst>
            <pc:docMk/>
            <pc:sldMk cId="2044234383" sldId="256"/>
            <ac:grpSpMk id="11" creationId="{FBB496C5-A3C2-4753-A0D5-0913E30E560D}"/>
          </ac:grpSpMkLst>
        </pc:grpChg>
        <pc:grpChg chg="del mod topLvl">
          <ac:chgData name="Florane Dumont" userId="b3110f34-3a69-4317-847c-1d6e3df02fb1" providerId="ADAL" clId="{05990312-7D87-4557-9E91-30EA1750FB97}" dt="2020-05-29T09:10:21.135" v="437" actId="165"/>
          <ac:grpSpMkLst>
            <pc:docMk/>
            <pc:sldMk cId="2044234383" sldId="256"/>
            <ac:grpSpMk id="12" creationId="{7ADA43CF-F714-45CB-8D88-9B052898C8C5}"/>
          </ac:grpSpMkLst>
        </pc:grpChg>
        <pc:graphicFrameChg chg="add del mod modGraphic">
          <ac:chgData name="Florane Dumont" userId="b3110f34-3a69-4317-847c-1d6e3df02fb1" providerId="ADAL" clId="{05990312-7D87-4557-9E91-30EA1750FB97}" dt="2020-05-29T09:20:31.365" v="902" actId="478"/>
          <ac:graphicFrameMkLst>
            <pc:docMk/>
            <pc:sldMk cId="2044234383" sldId="256"/>
            <ac:graphicFrameMk id="6" creationId="{A7BA325F-A284-4E0D-A7C5-1AC91CCA96E5}"/>
          </ac:graphicFrameMkLst>
        </pc:graphicFrameChg>
        <pc:graphicFrameChg chg="add del mod modGraphic">
          <ac:chgData name="Florane Dumont" userId="b3110f34-3a69-4317-847c-1d6e3df02fb1" providerId="ADAL" clId="{05990312-7D87-4557-9E91-30EA1750FB97}" dt="2020-05-29T09:20:31.365" v="902" actId="478"/>
          <ac:graphicFrameMkLst>
            <pc:docMk/>
            <pc:sldMk cId="2044234383" sldId="256"/>
            <ac:graphicFrameMk id="7" creationId="{2A490F4D-097A-49A2-B3D3-D33C58DA2B41}"/>
          </ac:graphicFrameMkLst>
        </pc:graphicFrameChg>
        <pc:graphicFrameChg chg="add del mod modGraphic">
          <ac:chgData name="Florane Dumont" userId="b3110f34-3a69-4317-847c-1d6e3df02fb1" providerId="ADAL" clId="{05990312-7D87-4557-9E91-30EA1750FB97}" dt="2020-05-29T09:20:31.365" v="902" actId="478"/>
          <ac:graphicFrameMkLst>
            <pc:docMk/>
            <pc:sldMk cId="2044234383" sldId="256"/>
            <ac:graphicFrameMk id="25" creationId="{5E8B036F-8241-4B51-A047-1F67D88A5400}"/>
          </ac:graphicFrameMkLst>
        </pc:graphicFrameChg>
        <pc:graphicFrameChg chg="add del">
          <ac:chgData name="Florane Dumont" userId="b3110f34-3a69-4317-847c-1d6e3df02fb1" providerId="ADAL" clId="{05990312-7D87-4557-9E91-30EA1750FB97}" dt="2020-05-29T09:17:21.775" v="865"/>
          <ac:graphicFrameMkLst>
            <pc:docMk/>
            <pc:sldMk cId="2044234383" sldId="256"/>
            <ac:graphicFrameMk id="26" creationId="{7D9C6BAD-5E98-4A71-B6CB-6F76A20BC7CD}"/>
          </ac:graphicFrameMkLst>
        </pc:graphicFrameChg>
        <pc:graphicFrameChg chg="add del mod modGraphic">
          <ac:chgData name="Florane Dumont" userId="b3110f34-3a69-4317-847c-1d6e3df02fb1" providerId="ADAL" clId="{05990312-7D87-4557-9E91-30EA1750FB97}" dt="2020-05-29T09:20:31.365" v="902" actId="478"/>
          <ac:graphicFrameMkLst>
            <pc:docMk/>
            <pc:sldMk cId="2044234383" sldId="256"/>
            <ac:graphicFrameMk id="27" creationId="{A5300836-9702-48E4-A4DB-5B47EB8A901F}"/>
          </ac:graphicFrameMkLst>
        </pc:graphicFrameChg>
        <pc:picChg chg="del mod topLvl">
          <ac:chgData name="Florane Dumont" userId="b3110f34-3a69-4317-847c-1d6e3df02fb1" providerId="ADAL" clId="{05990312-7D87-4557-9E91-30EA1750FB97}" dt="2020-05-29T09:09:32.973" v="431" actId="478"/>
          <ac:picMkLst>
            <pc:docMk/>
            <pc:sldMk cId="2044234383" sldId="256"/>
            <ac:picMk id="9" creationId="{92E23581-C65F-4AE4-AB33-3EB6ED2C3AE5}"/>
          </ac:picMkLst>
        </pc:picChg>
        <pc:picChg chg="del mod topLvl">
          <ac:chgData name="Florane Dumont" userId="b3110f34-3a69-4317-847c-1d6e3df02fb1" providerId="ADAL" clId="{05990312-7D87-4557-9E91-30EA1750FB97}" dt="2020-05-29T09:20:31.365" v="902" actId="478"/>
          <ac:picMkLst>
            <pc:docMk/>
            <pc:sldMk cId="2044234383" sldId="256"/>
            <ac:picMk id="10" creationId="{1721F545-49F8-4DF9-AD7C-989C387620D1}"/>
          </ac:picMkLst>
        </pc:picChg>
        <pc:picChg chg="del mod topLvl">
          <ac:chgData name="Florane Dumont" userId="b3110f34-3a69-4317-847c-1d6e3df02fb1" providerId="ADAL" clId="{05990312-7D87-4557-9E91-30EA1750FB97}" dt="2020-05-29T09:15:55.279" v="809" actId="478"/>
          <ac:picMkLst>
            <pc:docMk/>
            <pc:sldMk cId="2044234383" sldId="256"/>
            <ac:picMk id="14" creationId="{217FC346-6919-47EF-A4DE-095E03AF737C}"/>
          </ac:picMkLst>
        </pc:picChg>
        <pc:picChg chg="del mod topLvl">
          <ac:chgData name="Florane Dumont" userId="b3110f34-3a69-4317-847c-1d6e3df02fb1" providerId="ADAL" clId="{05990312-7D87-4557-9E91-30EA1750FB97}" dt="2020-05-29T09:20:31.365" v="902" actId="478"/>
          <ac:picMkLst>
            <pc:docMk/>
            <pc:sldMk cId="2044234383" sldId="256"/>
            <ac:picMk id="15" creationId="{4C11981F-DDD0-477E-BCD2-86E946DC38B1}"/>
          </ac:picMkLst>
        </pc:picChg>
        <pc:picChg chg="del mod">
          <ac:chgData name="Florane Dumont" userId="b3110f34-3a69-4317-847c-1d6e3df02fb1" providerId="ADAL" clId="{05990312-7D87-4557-9E91-30EA1750FB97}" dt="2020-05-29T09:09:26.221" v="429" actId="478"/>
          <ac:picMkLst>
            <pc:docMk/>
            <pc:sldMk cId="2044234383" sldId="256"/>
            <ac:picMk id="20" creationId="{6523D9A1-4326-4C0C-81D0-678DE43288E8}"/>
          </ac:picMkLst>
        </pc:picChg>
        <pc:picChg chg="del mod topLvl">
          <ac:chgData name="Florane Dumont" userId="b3110f34-3a69-4317-847c-1d6e3df02fb1" providerId="ADAL" clId="{05990312-7D87-4557-9E91-30EA1750FB97}" dt="2020-05-29T09:14:25.775" v="720" actId="478"/>
          <ac:picMkLst>
            <pc:docMk/>
            <pc:sldMk cId="2044234383" sldId="256"/>
            <ac:picMk id="22" creationId="{6B79DB01-385A-45DC-9E47-67A6A17C6E0F}"/>
          </ac:picMkLst>
        </pc:picChg>
        <pc:picChg chg="del mod topLvl">
          <ac:chgData name="Florane Dumont" userId="b3110f34-3a69-4317-847c-1d6e3df02fb1" providerId="ADAL" clId="{05990312-7D87-4557-9E91-30EA1750FB97}" dt="2020-05-29T09:17:06.080" v="858" actId="478"/>
          <ac:picMkLst>
            <pc:docMk/>
            <pc:sldMk cId="2044234383" sldId="256"/>
            <ac:picMk id="24" creationId="{81790E0B-F6BB-4043-94C1-8F4CA15F138F}"/>
          </ac:picMkLst>
        </pc:picChg>
      </pc:sldChg>
      <pc:sldChg chg="modSp new del mod">
        <pc:chgData name="Florane Dumont" userId="b3110f34-3a69-4317-847c-1d6e3df02fb1" providerId="ADAL" clId="{05990312-7D87-4557-9E91-30EA1750FB97}" dt="2020-05-29T09:28:24.084" v="1051" actId="680"/>
        <pc:sldMkLst>
          <pc:docMk/>
          <pc:sldMk cId="712065331" sldId="257"/>
        </pc:sldMkLst>
        <pc:spChg chg="mod">
          <ac:chgData name="Florane Dumont" userId="b3110f34-3a69-4317-847c-1d6e3df02fb1" providerId="ADAL" clId="{05990312-7D87-4557-9E91-30EA1750FB97}" dt="2020-05-29T09:28:22.452" v="1049" actId="20577"/>
          <ac:spMkLst>
            <pc:docMk/>
            <pc:sldMk cId="712065331" sldId="257"/>
            <ac:spMk id="2" creationId="{35FDD3BB-B236-4F8A-9823-4E4828FCAC78}"/>
          </ac:spMkLst>
        </pc:spChg>
        <pc:spChg chg="mod">
          <ac:chgData name="Florane Dumont" userId="b3110f34-3a69-4317-847c-1d6e3df02fb1" providerId="ADAL" clId="{05990312-7D87-4557-9E91-30EA1750FB97}" dt="2020-05-29T09:28:23.512" v="1050" actId="20577"/>
          <ac:spMkLst>
            <pc:docMk/>
            <pc:sldMk cId="712065331" sldId="257"/>
            <ac:spMk id="3" creationId="{54435201-AFF4-4D06-8322-CEAE608C2A60}"/>
          </ac:spMkLst>
        </pc:spChg>
      </pc:sldChg>
      <pc:sldChg chg="new del">
        <pc:chgData name="Florane Dumont" userId="b3110f34-3a69-4317-847c-1d6e3df02fb1" providerId="ADAL" clId="{05990312-7D87-4557-9E91-30EA1750FB97}" dt="2020-05-29T09:32:42.421" v="1132" actId="47"/>
        <pc:sldMkLst>
          <pc:docMk/>
          <pc:sldMk cId="1233747513" sldId="257"/>
        </pc:sldMkLst>
      </pc:sldChg>
      <pc:sldChg chg="modSp new del mod">
        <pc:chgData name="Florane Dumont" userId="b3110f34-3a69-4317-847c-1d6e3df02fb1" providerId="ADAL" clId="{05990312-7D87-4557-9E91-30EA1750FB97}" dt="2020-05-29T09:33:45.318" v="1154" actId="47"/>
        <pc:sldMkLst>
          <pc:docMk/>
          <pc:sldMk cId="1610173561" sldId="258"/>
        </pc:sldMkLst>
        <pc:spChg chg="mod">
          <ac:chgData name="Florane Dumont" userId="b3110f34-3a69-4317-847c-1d6e3df02fb1" providerId="ADAL" clId="{05990312-7D87-4557-9E91-30EA1750FB97}" dt="2020-05-29T09:32:46.499" v="1137" actId="20577"/>
          <ac:spMkLst>
            <pc:docMk/>
            <pc:sldMk cId="1610173561" sldId="258"/>
            <ac:spMk id="4" creationId="{B6EF628A-6190-45BD-9327-8DEC258B56ED}"/>
          </ac:spMkLst>
        </pc:spChg>
        <pc:spChg chg="mod">
          <ac:chgData name="Florane Dumont" userId="b3110f34-3a69-4317-847c-1d6e3df02fb1" providerId="ADAL" clId="{05990312-7D87-4557-9E91-30EA1750FB97}" dt="2020-05-29T09:32:49.074" v="1141" actId="20577"/>
          <ac:spMkLst>
            <pc:docMk/>
            <pc:sldMk cId="1610173561" sldId="258"/>
            <ac:spMk id="5" creationId="{D9CBB6E9-37FB-44B2-840B-51B87B695A70}"/>
          </ac:spMkLst>
        </pc:spChg>
        <pc:spChg chg="mod">
          <ac:chgData name="Florane Dumont" userId="b3110f34-3a69-4317-847c-1d6e3df02fb1" providerId="ADAL" clId="{05990312-7D87-4557-9E91-30EA1750FB97}" dt="2020-05-29T09:32:51.362" v="1146" actId="20577"/>
          <ac:spMkLst>
            <pc:docMk/>
            <pc:sldMk cId="1610173561" sldId="258"/>
            <ac:spMk id="6" creationId="{98AF71D1-1CB6-4199-A3D7-CB7CAB937B3F}"/>
          </ac:spMkLst>
        </pc:spChg>
      </pc:sldChg>
      <pc:sldChg chg="new del">
        <pc:chgData name="Florane Dumont" userId="b3110f34-3a69-4317-847c-1d6e3df02fb1" providerId="ADAL" clId="{05990312-7D87-4557-9E91-30EA1750FB97}" dt="2020-05-29T09:34:49.558" v="1162" actId="47"/>
        <pc:sldMkLst>
          <pc:docMk/>
          <pc:sldMk cId="848711479" sldId="259"/>
        </pc:sldMkLst>
      </pc:sldChg>
      <pc:sldChg chg="new del">
        <pc:chgData name="Florane Dumont" userId="b3110f34-3a69-4317-847c-1d6e3df02fb1" providerId="ADAL" clId="{05990312-7D87-4557-9E91-30EA1750FB97}" dt="2020-05-29T09:35:29.429" v="1172" actId="47"/>
        <pc:sldMkLst>
          <pc:docMk/>
          <pc:sldMk cId="718552589" sldId="260"/>
        </pc:sldMkLst>
      </pc:sldChg>
      <pc:sldChg chg="addSp delSp modSp new del mod">
        <pc:chgData name="Florane Dumont" userId="b3110f34-3a69-4317-847c-1d6e3df02fb1" providerId="ADAL" clId="{05990312-7D87-4557-9E91-30EA1750FB97}" dt="2020-05-29T09:40:35.736" v="1222" actId="47"/>
        <pc:sldMkLst>
          <pc:docMk/>
          <pc:sldMk cId="224432322" sldId="261"/>
        </pc:sldMkLst>
        <pc:spChg chg="add del">
          <ac:chgData name="Florane Dumont" userId="b3110f34-3a69-4317-847c-1d6e3df02fb1" providerId="ADAL" clId="{05990312-7D87-4557-9E91-30EA1750FB97}" dt="2020-05-29T09:35:37.109" v="1177" actId="931"/>
          <ac:spMkLst>
            <pc:docMk/>
            <pc:sldMk cId="224432322" sldId="261"/>
            <ac:spMk id="9" creationId="{804E605D-E54D-47B9-B1B3-DA4B72B155D9}"/>
          </ac:spMkLst>
        </pc:spChg>
        <pc:picChg chg="add del mod">
          <ac:chgData name="Florane Dumont" userId="b3110f34-3a69-4317-847c-1d6e3df02fb1" providerId="ADAL" clId="{05990312-7D87-4557-9E91-30EA1750FB97}" dt="2020-05-29T09:35:37.109" v="1177" actId="931"/>
          <ac:picMkLst>
            <pc:docMk/>
            <pc:sldMk cId="224432322" sldId="261"/>
            <ac:picMk id="11" creationId="{56072E97-A92F-4CB9-9A98-2EA4FCD839FA}"/>
          </ac:picMkLst>
        </pc:picChg>
      </pc:sldChg>
      <pc:sldChg chg="new">
        <pc:chgData name="Florane Dumont" userId="b3110f34-3a69-4317-847c-1d6e3df02fb1" providerId="ADAL" clId="{05990312-7D87-4557-9E91-30EA1750FB97}" dt="2020-05-29T09:40:34.580" v="1221" actId="680"/>
        <pc:sldMkLst>
          <pc:docMk/>
          <pc:sldMk cId="3635339215" sldId="262"/>
        </pc:sldMkLst>
      </pc:sldChg>
      <pc:sldMasterChg chg="modSldLayout">
        <pc:chgData name="Florane Dumont" userId="b3110f34-3a69-4317-847c-1d6e3df02fb1" providerId="ADAL" clId="{05990312-7D87-4557-9E91-30EA1750FB97}" dt="2020-05-29T09:40:20.915" v="1220" actId="14100"/>
        <pc:sldMasterMkLst>
          <pc:docMk/>
          <pc:sldMasterMk cId="3828533775" sldId="2147483660"/>
        </pc:sldMasterMkLst>
        <pc:sldLayoutChg chg="addSp delSp modSp mod">
          <pc:chgData name="Florane Dumont" userId="b3110f34-3a69-4317-847c-1d6e3df02fb1" providerId="ADAL" clId="{05990312-7D87-4557-9E91-30EA1750FB97}" dt="2020-05-29T09:40:20.915" v="1220" actId="14100"/>
          <pc:sldLayoutMkLst>
            <pc:docMk/>
            <pc:sldMasterMk cId="3828533775" sldId="2147483660"/>
            <pc:sldLayoutMk cId="3644411212" sldId="2147483661"/>
          </pc:sldLayoutMkLst>
          <pc:spChg chg="del">
            <ac:chgData name="Florane Dumont" userId="b3110f34-3a69-4317-847c-1d6e3df02fb1" providerId="ADAL" clId="{05990312-7D87-4557-9E91-30EA1750FB97}" dt="2020-05-29T09:19:12.154" v="889" actId="478"/>
            <ac:spMkLst>
              <pc:docMk/>
              <pc:sldMasterMk cId="3828533775" sldId="2147483660"/>
              <pc:sldLayoutMk cId="3644411212" sldId="2147483661"/>
              <ac:spMk id="2" creationId="{00000000-0000-0000-0000-000000000000}"/>
            </ac:spMkLst>
          </pc:spChg>
          <pc:spChg chg="add del">
            <ac:chgData name="Florane Dumont" userId="b3110f34-3a69-4317-847c-1d6e3df02fb1" providerId="ADAL" clId="{05990312-7D87-4557-9E91-30EA1750FB97}" dt="2020-05-29T09:39:30.093" v="1181" actId="11529"/>
            <ac:spMkLst>
              <pc:docMk/>
              <pc:sldMasterMk cId="3828533775" sldId="2147483660"/>
              <pc:sldLayoutMk cId="3644411212" sldId="2147483661"/>
              <ac:spMk id="2" creationId="{863CCD5D-D368-4D16-806C-85CA7A650F07}"/>
            </ac:spMkLst>
          </pc:spChg>
          <pc:spChg chg="del">
            <ac:chgData name="Florane Dumont" userId="b3110f34-3a69-4317-847c-1d6e3df02fb1" providerId="ADAL" clId="{05990312-7D87-4557-9E91-30EA1750FB97}" dt="2020-05-29T09:19:16.624" v="891" actId="478"/>
            <ac:spMkLst>
              <pc:docMk/>
              <pc:sldMasterMk cId="3828533775" sldId="2147483660"/>
              <pc:sldLayoutMk cId="3644411212" sldId="2147483661"/>
              <ac:spMk id="3" creationId="{00000000-0000-0000-0000-000000000000}"/>
            </ac:spMkLst>
          </pc:spChg>
          <pc:spChg chg="add mod">
            <ac:chgData name="Florane Dumont" userId="b3110f34-3a69-4317-847c-1d6e3df02fb1" providerId="ADAL" clId="{05990312-7D87-4557-9E91-30EA1750FB97}" dt="2020-05-29T09:40:20.915" v="1220" actId="14100"/>
            <ac:spMkLst>
              <pc:docMk/>
              <pc:sldMasterMk cId="3828533775" sldId="2147483660"/>
              <pc:sldLayoutMk cId="3644411212" sldId="2147483661"/>
              <ac:spMk id="3" creationId="{AD27D4BE-7425-4E0B-9F65-9EDC16731A75}"/>
            </ac:spMkLst>
          </pc:spChg>
          <pc:spChg chg="add mod">
            <ac:chgData name="Florane Dumont" userId="b3110f34-3a69-4317-847c-1d6e3df02fb1" providerId="ADAL" clId="{05990312-7D87-4557-9E91-30EA1750FB97}" dt="2020-05-29T09:26:33.342" v="995" actId="14100"/>
            <ac:spMkLst>
              <pc:docMk/>
              <pc:sldMasterMk cId="3828533775" sldId="2147483660"/>
              <pc:sldLayoutMk cId="3644411212" sldId="2147483661"/>
              <ac:spMk id="14" creationId="{4A9C34C0-81F3-499A-9930-BF7E643785E1}"/>
            </ac:spMkLst>
          </pc:spChg>
          <pc:spChg chg="add del mod">
            <ac:chgData name="Florane Dumont" userId="b3110f34-3a69-4317-847c-1d6e3df02fb1" providerId="ADAL" clId="{05990312-7D87-4557-9E91-30EA1750FB97}" dt="2020-05-29T09:19:00.949" v="887" actId="478"/>
            <ac:spMkLst>
              <pc:docMk/>
              <pc:sldMasterMk cId="3828533775" sldId="2147483660"/>
              <pc:sldLayoutMk cId="3644411212" sldId="2147483661"/>
              <ac:spMk id="15" creationId="{B1C527CF-58CF-4CA3-A1E7-F8D03247EEDF}"/>
            </ac:spMkLst>
          </pc:spChg>
          <pc:spChg chg="add mod">
            <ac:chgData name="Florane Dumont" userId="b3110f34-3a69-4317-847c-1d6e3df02fb1" providerId="ADAL" clId="{05990312-7D87-4557-9E91-30EA1750FB97}" dt="2020-05-29T09:31:16.217" v="1116" actId="21"/>
            <ac:spMkLst>
              <pc:docMk/>
              <pc:sldMasterMk cId="3828533775" sldId="2147483660"/>
              <pc:sldLayoutMk cId="3644411212" sldId="2147483661"/>
              <ac:spMk id="19" creationId="{82679C20-EC88-4833-AB5F-11BDDF542FB3}"/>
            </ac:spMkLst>
          </pc:spChg>
          <pc:spChg chg="add mod">
            <ac:chgData name="Florane Dumont" userId="b3110f34-3a69-4317-847c-1d6e3df02fb1" providerId="ADAL" clId="{05990312-7D87-4557-9E91-30EA1750FB97}" dt="2020-05-29T09:32:02.183" v="1122" actId="21"/>
            <ac:spMkLst>
              <pc:docMk/>
              <pc:sldMasterMk cId="3828533775" sldId="2147483660"/>
              <pc:sldLayoutMk cId="3644411212" sldId="2147483661"/>
              <ac:spMk id="21" creationId="{8E0852FE-8382-4B8D-AF51-CA6EDD93C8FD}"/>
            </ac:spMkLst>
          </pc:spChg>
          <pc:spChg chg="add del mod">
            <ac:chgData name="Florane Dumont" userId="b3110f34-3a69-4317-847c-1d6e3df02fb1" providerId="ADAL" clId="{05990312-7D87-4557-9E91-30EA1750FB97}" dt="2020-05-29T09:25:32.721" v="958" actId="478"/>
            <ac:spMkLst>
              <pc:docMk/>
              <pc:sldMasterMk cId="3828533775" sldId="2147483660"/>
              <pc:sldLayoutMk cId="3644411212" sldId="2147483661"/>
              <ac:spMk id="26" creationId="{F37E8C3F-8EFE-4F99-915A-178A4BABEE17}"/>
            </ac:spMkLst>
          </pc:spChg>
          <pc:spChg chg="add del">
            <ac:chgData name="Florane Dumont" userId="b3110f34-3a69-4317-847c-1d6e3df02fb1" providerId="ADAL" clId="{05990312-7D87-4557-9E91-30EA1750FB97}" dt="2020-05-29T09:25:45.678" v="959" actId="11529"/>
            <ac:spMkLst>
              <pc:docMk/>
              <pc:sldMasterMk cId="3828533775" sldId="2147483660"/>
              <pc:sldLayoutMk cId="3644411212" sldId="2147483661"/>
              <ac:spMk id="27" creationId="{6E36793F-C5D6-4A07-B237-E76E30D37139}"/>
            </ac:spMkLst>
          </pc:spChg>
          <pc:spChg chg="add mod">
            <ac:chgData name="Florane Dumont" userId="b3110f34-3a69-4317-847c-1d6e3df02fb1" providerId="ADAL" clId="{05990312-7D87-4557-9E91-30EA1750FB97}" dt="2020-05-29T09:26:39.260" v="997" actId="1076"/>
            <ac:spMkLst>
              <pc:docMk/>
              <pc:sldMasterMk cId="3828533775" sldId="2147483660"/>
              <pc:sldLayoutMk cId="3644411212" sldId="2147483661"/>
              <ac:spMk id="28" creationId="{AF07FC61-50E5-491B-9010-1BDD20911220}"/>
            </ac:spMkLst>
          </pc:spChg>
          <pc:spChg chg="add del">
            <ac:chgData name="Florane Dumont" userId="b3110f34-3a69-4317-847c-1d6e3df02fb1" providerId="ADAL" clId="{05990312-7D87-4557-9E91-30EA1750FB97}" dt="2020-05-29T09:26:53.692" v="999" actId="11529"/>
            <ac:spMkLst>
              <pc:docMk/>
              <pc:sldMasterMk cId="3828533775" sldId="2147483660"/>
              <pc:sldLayoutMk cId="3644411212" sldId="2147483661"/>
              <ac:spMk id="29" creationId="{733F4C8C-8490-4161-8146-0EDC20420047}"/>
            </ac:spMkLst>
          </pc:spChg>
          <pc:spChg chg="add del mod">
            <ac:chgData name="Florane Dumont" userId="b3110f34-3a69-4317-847c-1d6e3df02fb1" providerId="ADAL" clId="{05990312-7D87-4557-9E91-30EA1750FB97}" dt="2020-05-29T09:27:16.146" v="1015" actId="478"/>
            <ac:spMkLst>
              <pc:docMk/>
              <pc:sldMasterMk cId="3828533775" sldId="2147483660"/>
              <pc:sldLayoutMk cId="3644411212" sldId="2147483661"/>
              <ac:spMk id="30" creationId="{84190A52-FB5B-4D1D-9539-5535A54BA699}"/>
            </ac:spMkLst>
          </pc:spChg>
          <pc:spChg chg="add del">
            <ac:chgData name="Florane Dumont" userId="b3110f34-3a69-4317-847c-1d6e3df02fb1" providerId="ADAL" clId="{05990312-7D87-4557-9E91-30EA1750FB97}" dt="2020-05-29T09:27:27.727" v="1016" actId="11529"/>
            <ac:spMkLst>
              <pc:docMk/>
              <pc:sldMasterMk cId="3828533775" sldId="2147483660"/>
              <pc:sldLayoutMk cId="3644411212" sldId="2147483661"/>
              <ac:spMk id="31" creationId="{2334A0E8-B130-43DA-9853-AF5326881BEB}"/>
            </ac:spMkLst>
          </pc:spChg>
          <pc:spChg chg="add mod">
            <ac:chgData name="Florane Dumont" userId="b3110f34-3a69-4317-847c-1d6e3df02fb1" providerId="ADAL" clId="{05990312-7D87-4557-9E91-30EA1750FB97}" dt="2020-05-29T09:30:44.564" v="1112" actId="20577"/>
            <ac:spMkLst>
              <pc:docMk/>
              <pc:sldMasterMk cId="3828533775" sldId="2147483660"/>
              <pc:sldLayoutMk cId="3644411212" sldId="2147483661"/>
              <ac:spMk id="32" creationId="{CD9D9322-84F5-4C8B-B8AF-E754247D38A9}"/>
            </ac:spMkLst>
          </pc:spChg>
          <pc:spChg chg="add del">
            <ac:chgData name="Florane Dumont" userId="b3110f34-3a69-4317-847c-1d6e3df02fb1" providerId="ADAL" clId="{05990312-7D87-4557-9E91-30EA1750FB97}" dt="2020-05-29T09:30:04.358" v="1078" actId="11529"/>
            <ac:spMkLst>
              <pc:docMk/>
              <pc:sldMasterMk cId="3828533775" sldId="2147483660"/>
              <pc:sldLayoutMk cId="3644411212" sldId="2147483661"/>
              <ac:spMk id="33" creationId="{3C0B471B-C9C9-4FE3-BF34-FF5DC0A68AD1}"/>
            </ac:spMkLst>
          </pc:spChg>
          <pc:spChg chg="add mod">
            <ac:chgData name="Florane Dumont" userId="b3110f34-3a69-4317-847c-1d6e3df02fb1" providerId="ADAL" clId="{05990312-7D87-4557-9E91-30EA1750FB97}" dt="2020-05-29T09:33:14.188" v="1152" actId="404"/>
            <ac:spMkLst>
              <pc:docMk/>
              <pc:sldMasterMk cId="3828533775" sldId="2147483660"/>
              <pc:sldLayoutMk cId="3644411212" sldId="2147483661"/>
              <ac:spMk id="34" creationId="{1DE1E409-F5EF-4E78-85DE-C91933FB47B1}"/>
            </ac:spMkLst>
          </pc:spChg>
          <pc:spChg chg="add del">
            <ac:chgData name="Florane Dumont" userId="b3110f34-3a69-4317-847c-1d6e3df02fb1" providerId="ADAL" clId="{05990312-7D87-4557-9E91-30EA1750FB97}" dt="2020-05-29T09:31:06.391" v="1113" actId="11529"/>
            <ac:spMkLst>
              <pc:docMk/>
              <pc:sldMasterMk cId="3828533775" sldId="2147483660"/>
              <pc:sldLayoutMk cId="3644411212" sldId="2147483661"/>
              <ac:spMk id="35" creationId="{D08068F1-9F33-4B17-92E0-D4089107F8EB}"/>
            </ac:spMkLst>
          </pc:spChg>
          <pc:spChg chg="add mod">
            <ac:chgData name="Florane Dumont" userId="b3110f34-3a69-4317-847c-1d6e3df02fb1" providerId="ADAL" clId="{05990312-7D87-4557-9E91-30EA1750FB97}" dt="2020-05-29T09:34:21.430" v="1155" actId="255"/>
            <ac:spMkLst>
              <pc:docMk/>
              <pc:sldMasterMk cId="3828533775" sldId="2147483660"/>
              <pc:sldLayoutMk cId="3644411212" sldId="2147483661"/>
              <ac:spMk id="36" creationId="{6B04D092-A893-4B72-9E6D-84FA89DE9816}"/>
            </ac:spMkLst>
          </pc:spChg>
          <pc:spChg chg="add del">
            <ac:chgData name="Florane Dumont" userId="b3110f34-3a69-4317-847c-1d6e3df02fb1" providerId="ADAL" clId="{05990312-7D87-4557-9E91-30EA1750FB97}" dt="2020-05-29T09:31:49.739" v="1117" actId="11529"/>
            <ac:spMkLst>
              <pc:docMk/>
              <pc:sldMasterMk cId="3828533775" sldId="2147483660"/>
              <pc:sldLayoutMk cId="3644411212" sldId="2147483661"/>
              <ac:spMk id="37" creationId="{CBD4F37A-FD23-40F9-A5FF-52AA05358D57}"/>
            </ac:spMkLst>
          </pc:spChg>
          <pc:spChg chg="add mod">
            <ac:chgData name="Florane Dumont" userId="b3110f34-3a69-4317-847c-1d6e3df02fb1" providerId="ADAL" clId="{05990312-7D87-4557-9E91-30EA1750FB97}" dt="2020-05-29T09:34:25.862" v="1156" actId="255"/>
            <ac:spMkLst>
              <pc:docMk/>
              <pc:sldMasterMk cId="3828533775" sldId="2147483660"/>
              <pc:sldLayoutMk cId="3644411212" sldId="2147483661"/>
              <ac:spMk id="38" creationId="{FCB19961-62D0-40D1-9A10-AAAA913585F2}"/>
            </ac:spMkLst>
          </pc:spChg>
          <pc:spChg chg="add del">
            <ac:chgData name="Florane Dumont" userId="b3110f34-3a69-4317-847c-1d6e3df02fb1" providerId="ADAL" clId="{05990312-7D87-4557-9E91-30EA1750FB97}" dt="2020-05-29T09:32:19.159" v="1123" actId="11529"/>
            <ac:spMkLst>
              <pc:docMk/>
              <pc:sldMasterMk cId="3828533775" sldId="2147483660"/>
              <pc:sldLayoutMk cId="3644411212" sldId="2147483661"/>
              <ac:spMk id="39" creationId="{4271E6C8-F932-43A5-8B71-7F9E11AA5F08}"/>
            </ac:spMkLst>
          </pc:spChg>
          <pc:spChg chg="add mod">
            <ac:chgData name="Florane Dumont" userId="b3110f34-3a69-4317-847c-1d6e3df02fb1" providerId="ADAL" clId="{05990312-7D87-4557-9E91-30EA1750FB97}" dt="2020-05-29T09:34:30.837" v="1157" actId="255"/>
            <ac:spMkLst>
              <pc:docMk/>
              <pc:sldMasterMk cId="3828533775" sldId="2147483660"/>
              <pc:sldLayoutMk cId="3644411212" sldId="2147483661"/>
              <ac:spMk id="40" creationId="{E4DA8E44-E119-4B96-8A42-0C81F4F50D60}"/>
            </ac:spMkLst>
          </pc:spChg>
          <pc:spChg chg="add del">
            <ac:chgData name="Florane Dumont" userId="b3110f34-3a69-4317-847c-1d6e3df02fb1" providerId="ADAL" clId="{05990312-7D87-4557-9E91-30EA1750FB97}" dt="2020-05-29T09:32:30.622" v="1127" actId="11529"/>
            <ac:spMkLst>
              <pc:docMk/>
              <pc:sldMasterMk cId="3828533775" sldId="2147483660"/>
              <pc:sldLayoutMk cId="3644411212" sldId="2147483661"/>
              <ac:spMk id="41" creationId="{1BD92BF2-37BB-49F6-B3BD-17D472A2D06C}"/>
            </ac:spMkLst>
          </pc:spChg>
          <pc:spChg chg="add mod">
            <ac:chgData name="Florane Dumont" userId="b3110f34-3a69-4317-847c-1d6e3df02fb1" providerId="ADAL" clId="{05990312-7D87-4557-9E91-30EA1750FB97}" dt="2020-05-29T09:34:38.885" v="1160" actId="255"/>
            <ac:spMkLst>
              <pc:docMk/>
              <pc:sldMasterMk cId="3828533775" sldId="2147483660"/>
              <pc:sldLayoutMk cId="3644411212" sldId="2147483661"/>
              <ac:spMk id="42" creationId="{D35E2B1C-B79F-4287-979B-8EBC0E2EECE7}"/>
            </ac:spMkLst>
          </pc:spChg>
          <pc:spChg chg="add del">
            <ac:chgData name="Florane Dumont" userId="b3110f34-3a69-4317-847c-1d6e3df02fb1" providerId="ADAL" clId="{05990312-7D87-4557-9E91-30EA1750FB97}" dt="2020-05-29T09:35:15.309" v="1163" actId="11529"/>
            <ac:spMkLst>
              <pc:docMk/>
              <pc:sldMasterMk cId="3828533775" sldId="2147483660"/>
              <pc:sldLayoutMk cId="3644411212" sldId="2147483661"/>
              <ac:spMk id="43" creationId="{CB1F2978-2988-4AE0-B136-E32EB0E1C714}"/>
            </ac:spMkLst>
          </pc:spChg>
          <pc:spChg chg="add mod">
            <ac:chgData name="Florane Dumont" userId="b3110f34-3a69-4317-847c-1d6e3df02fb1" providerId="ADAL" clId="{05990312-7D87-4557-9E91-30EA1750FB97}" dt="2020-05-29T09:35:21.371" v="1170" actId="20577"/>
            <ac:spMkLst>
              <pc:docMk/>
              <pc:sldMasterMk cId="3828533775" sldId="2147483660"/>
              <pc:sldLayoutMk cId="3644411212" sldId="2147483661"/>
              <ac:spMk id="44" creationId="{4FF4E799-1BEB-498B-B012-4A1E73858F13}"/>
            </ac:spMkLst>
          </pc:spChg>
          <pc:graphicFrameChg chg="add mod">
            <ac:chgData name="Florane Dumont" userId="b3110f34-3a69-4317-847c-1d6e3df02fb1" providerId="ADAL" clId="{05990312-7D87-4557-9E91-30EA1750FB97}" dt="2020-05-29T09:29:56.692" v="1077" actId="21"/>
            <ac:graphicFrameMkLst>
              <pc:docMk/>
              <pc:sldMasterMk cId="3828533775" sldId="2147483660"/>
              <pc:sldLayoutMk cId="3644411212" sldId="2147483661"/>
              <ac:graphicFrameMk id="16" creationId="{8590BFB8-4CF1-4770-A5EE-396C38FE2839}"/>
            </ac:graphicFrameMkLst>
          </pc:graphicFrameChg>
          <pc:graphicFrameChg chg="add mod modGraphic">
            <ac:chgData name="Florane Dumont" userId="b3110f34-3a69-4317-847c-1d6e3df02fb1" providerId="ADAL" clId="{05990312-7D87-4557-9E91-30EA1750FB97}" dt="2020-05-29T09:19:44.299" v="894" actId="14734"/>
            <ac:graphicFrameMkLst>
              <pc:docMk/>
              <pc:sldMasterMk cId="3828533775" sldId="2147483660"/>
              <pc:sldLayoutMk cId="3644411212" sldId="2147483661"/>
              <ac:graphicFrameMk id="17" creationId="{62C43701-BF00-4EEA-AA4F-D16E052FD887}"/>
            </ac:graphicFrameMkLst>
          </pc:graphicFrameChg>
          <pc:graphicFrameChg chg="add mod modGraphic">
            <ac:chgData name="Florane Dumont" userId="b3110f34-3a69-4317-847c-1d6e3df02fb1" providerId="ADAL" clId="{05990312-7D87-4557-9E91-30EA1750FB97}" dt="2020-05-29T09:40:14.500" v="1218" actId="1076"/>
            <ac:graphicFrameMkLst>
              <pc:docMk/>
              <pc:sldMasterMk cId="3828533775" sldId="2147483660"/>
              <pc:sldLayoutMk cId="3644411212" sldId="2147483661"/>
              <ac:graphicFrameMk id="22" creationId="{F2BBF1D2-D20B-4D6F-82D4-328D2F9B5A2B}"/>
            </ac:graphicFrameMkLst>
          </pc:graphicFrameChg>
          <pc:graphicFrameChg chg="add mod">
            <ac:chgData name="Florane Dumont" userId="b3110f34-3a69-4317-847c-1d6e3df02fb1" providerId="ADAL" clId="{05990312-7D87-4557-9E91-30EA1750FB97}" dt="2020-05-29T09:34:34.115" v="1159" actId="1076"/>
            <ac:graphicFrameMkLst>
              <pc:docMk/>
              <pc:sldMasterMk cId="3828533775" sldId="2147483660"/>
              <pc:sldLayoutMk cId="3644411212" sldId="2147483661"/>
              <ac:graphicFrameMk id="23" creationId="{4CE9D085-EA9C-4D52-BB6A-D8E5DE5A0BCF}"/>
            </ac:graphicFrameMkLst>
          </pc:graphicFrameChg>
          <pc:picChg chg="add mod">
            <ac:chgData name="Florane Dumont" userId="b3110f34-3a69-4317-847c-1d6e3df02fb1" providerId="ADAL" clId="{05990312-7D87-4557-9E91-30EA1750FB97}" dt="2020-05-29T09:01:29.362" v="11" actId="1076"/>
            <ac:picMkLst>
              <pc:docMk/>
              <pc:sldMasterMk cId="3828533775" sldId="2147483660"/>
              <pc:sldLayoutMk cId="3644411212" sldId="2147483661"/>
              <ac:picMk id="8" creationId="{E13CD35F-18E6-491D-A587-FA585453964C}"/>
            </ac:picMkLst>
          </pc:picChg>
          <pc:picChg chg="add del mod">
            <ac:chgData name="Florane Dumont" userId="b3110f34-3a69-4317-847c-1d6e3df02fb1" providerId="ADAL" clId="{05990312-7D87-4557-9E91-30EA1750FB97}" dt="2020-05-29T09:07:53.805" v="369" actId="478"/>
            <ac:picMkLst>
              <pc:docMk/>
              <pc:sldMasterMk cId="3828533775" sldId="2147483660"/>
              <pc:sldLayoutMk cId="3644411212" sldId="2147483661"/>
              <ac:picMk id="10" creationId="{C3A8109B-9101-4A09-8F1E-F9A2AE953CFE}"/>
            </ac:picMkLst>
          </pc:picChg>
          <pc:picChg chg="add mod">
            <ac:chgData name="Florane Dumont" userId="b3110f34-3a69-4317-847c-1d6e3df02fb1" providerId="ADAL" clId="{05990312-7D87-4557-9E91-30EA1750FB97}" dt="2020-05-29T09:01:23.119" v="10" actId="1076"/>
            <ac:picMkLst>
              <pc:docMk/>
              <pc:sldMasterMk cId="3828533775" sldId="2147483660"/>
              <pc:sldLayoutMk cId="3644411212" sldId="2147483661"/>
              <ac:picMk id="12" creationId="{F72599BB-1BD2-4107-AA1B-9B9598BCEE55}"/>
            </ac:picMkLst>
          </pc:picChg>
          <pc:picChg chg="add del mod">
            <ac:chgData name="Florane Dumont" userId="b3110f34-3a69-4317-847c-1d6e3df02fb1" providerId="ADAL" clId="{05990312-7D87-4557-9E91-30EA1750FB97}" dt="2020-05-29T09:07:52.797" v="368" actId="478"/>
            <ac:picMkLst>
              <pc:docMk/>
              <pc:sldMasterMk cId="3828533775" sldId="2147483660"/>
              <pc:sldLayoutMk cId="3644411212" sldId="2147483661"/>
              <ac:picMk id="13" creationId="{3CA3CA03-E2BC-4C67-AC7C-6934E3FF4AE6}"/>
            </ac:picMkLst>
          </pc:picChg>
          <pc:picChg chg="add mod">
            <ac:chgData name="Florane Dumont" userId="b3110f34-3a69-4317-847c-1d6e3df02fb1" providerId="ADAL" clId="{05990312-7D87-4557-9E91-30EA1750FB97}" dt="2020-05-29T09:18:58.093" v="886"/>
            <ac:picMkLst>
              <pc:docMk/>
              <pc:sldMasterMk cId="3828533775" sldId="2147483660"/>
              <pc:sldLayoutMk cId="3644411212" sldId="2147483661"/>
              <ac:picMk id="18" creationId="{92A1C77F-8C94-4FB9-B776-766C01ACD5D8}"/>
            </ac:picMkLst>
          </pc:picChg>
          <pc:picChg chg="add mod">
            <ac:chgData name="Florane Dumont" userId="b3110f34-3a69-4317-847c-1d6e3df02fb1" providerId="ADAL" clId="{05990312-7D87-4557-9E91-30EA1750FB97}" dt="2020-05-29T09:18:58.093" v="886"/>
            <ac:picMkLst>
              <pc:docMk/>
              <pc:sldMasterMk cId="3828533775" sldId="2147483660"/>
              <pc:sldLayoutMk cId="3644411212" sldId="2147483661"/>
              <ac:picMk id="20" creationId="{78E04754-C787-432E-854E-45ECF4510057}"/>
            </ac:picMkLst>
          </pc:picChg>
          <pc:picChg chg="add mod modCrop">
            <ac:chgData name="Florane Dumont" userId="b3110f34-3a69-4317-847c-1d6e3df02fb1" providerId="ADAL" clId="{05990312-7D87-4557-9E91-30EA1750FB97}" dt="2020-05-29T09:20:17.771" v="901" actId="732"/>
            <ac:picMkLst>
              <pc:docMk/>
              <pc:sldMasterMk cId="3828533775" sldId="2147483660"/>
              <pc:sldLayoutMk cId="3644411212" sldId="2147483661"/>
              <ac:picMk id="25" creationId="{EF460F60-25B4-4159-B5B9-65A2DDA99DC9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5BC7F-6921-48CE-ACCD-DE4ACB8EFDA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09563-5F11-4477-B4B1-75C526A93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3CD35F-18E6-491D-A587-FA58545396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6" y="134312"/>
            <a:ext cx="932279" cy="73805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72599BB-1BD2-4107-AA1B-9B9598BCEE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02" y="9643730"/>
            <a:ext cx="4587170" cy="795670"/>
          </a:xfrm>
          <a:prstGeom prst="rect">
            <a:avLst/>
          </a:prstGeom>
        </p:spPr>
      </p:pic>
      <p:sp>
        <p:nvSpPr>
          <p:cNvPr id="14" name="Titre 3">
            <a:extLst>
              <a:ext uri="{FF2B5EF4-FFF2-40B4-BE49-F238E27FC236}">
                <a16:creationId xmlns:a16="http://schemas.microsoft.com/office/drawing/2014/main" id="{4A9C34C0-81F3-499A-9930-BF7E643785E1}"/>
              </a:ext>
            </a:extLst>
          </p:cNvPr>
          <p:cNvSpPr txBox="1">
            <a:spLocks/>
          </p:cNvSpPr>
          <p:nvPr userDrawn="1"/>
        </p:nvSpPr>
        <p:spPr>
          <a:xfrm>
            <a:off x="1077898" y="1036293"/>
            <a:ext cx="5743310" cy="505788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/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590BFB8-4CF1-4770-A5EE-396C38FE283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08643226"/>
              </p:ext>
            </p:extLst>
          </p:nvPr>
        </p:nvGraphicFramePr>
        <p:xfrm>
          <a:off x="164614" y="2793879"/>
          <a:ext cx="7215900" cy="3439488"/>
        </p:xfrm>
        <a:graphic>
          <a:graphicData uri="http://schemas.openxmlformats.org/drawingml/2006/table">
            <a:tbl>
              <a:tblPr firstRow="1" firstCol="1" bandRow="1"/>
              <a:tblGrid>
                <a:gridCol w="4081301">
                  <a:extLst>
                    <a:ext uri="{9D8B030D-6E8A-4147-A177-3AD203B41FA5}">
                      <a16:colId xmlns:a16="http://schemas.microsoft.com/office/drawing/2014/main" val="2437199632"/>
                    </a:ext>
                  </a:extLst>
                </a:gridCol>
                <a:gridCol w="3134599">
                  <a:extLst>
                    <a:ext uri="{9D8B030D-6E8A-4147-A177-3AD203B41FA5}">
                      <a16:colId xmlns:a16="http://schemas.microsoft.com/office/drawing/2014/main" val="811473802"/>
                    </a:ext>
                  </a:extLst>
                </a:gridCol>
              </a:tblGrid>
              <a:tr h="2328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 du projet ou de l’action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5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504215"/>
                  </a:ext>
                </a:extLst>
              </a:tr>
              <a:tr h="320664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b="0" i="1" u="none" strike="noStrike" kern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614230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62C43701-BF00-4EEA-AA4F-D16E052FD88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00228429"/>
              </p:ext>
            </p:extLst>
          </p:nvPr>
        </p:nvGraphicFramePr>
        <p:xfrm>
          <a:off x="171887" y="6333682"/>
          <a:ext cx="7215900" cy="955760"/>
        </p:xfrm>
        <a:graphic>
          <a:graphicData uri="http://schemas.openxmlformats.org/drawingml/2006/table">
            <a:tbl>
              <a:tblPr firstRow="1" firstCol="1" bandRow="1"/>
              <a:tblGrid>
                <a:gridCol w="1886255">
                  <a:extLst>
                    <a:ext uri="{9D8B030D-6E8A-4147-A177-3AD203B41FA5}">
                      <a16:colId xmlns:a16="http://schemas.microsoft.com/office/drawing/2014/main" val="2437199632"/>
                    </a:ext>
                  </a:extLst>
                </a:gridCol>
                <a:gridCol w="5329645">
                  <a:extLst>
                    <a:ext uri="{9D8B030D-6E8A-4147-A177-3AD203B41FA5}">
                      <a16:colId xmlns:a16="http://schemas.microsoft.com/office/drawing/2014/main" val="811473802"/>
                    </a:ext>
                  </a:extLst>
                </a:gridCol>
              </a:tblGrid>
              <a:tr h="2184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Pourquoi ça fonctionne ?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5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504215"/>
                  </a:ext>
                </a:extLst>
              </a:tr>
              <a:tr h="73733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614230"/>
                  </a:ext>
                </a:extLst>
              </a:tr>
            </a:tbl>
          </a:graphicData>
        </a:graphic>
      </p:graphicFrame>
      <p:pic>
        <p:nvPicPr>
          <p:cNvPr id="18" name="Graphique 12" descr="Connexions">
            <a:extLst>
              <a:ext uri="{FF2B5EF4-FFF2-40B4-BE49-F238E27FC236}">
                <a16:creationId xmlns:a16="http://schemas.microsoft.com/office/drawing/2014/main" id="{92A1C77F-8C94-4FB9-B776-766C01ACD5D8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71" y="7635810"/>
            <a:ext cx="478779" cy="47877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2679C20-EC88-4833-AB5F-11BDDF542FB3}"/>
              </a:ext>
            </a:extLst>
          </p:cNvPr>
          <p:cNvSpPr/>
          <p:nvPr userDrawn="1"/>
        </p:nvSpPr>
        <p:spPr>
          <a:xfrm>
            <a:off x="1077899" y="7375917"/>
            <a:ext cx="6284503" cy="99966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100" b="1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Partenaires impliquées</a:t>
            </a:r>
            <a:r>
              <a:rPr lang="fr-FR" sz="110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100" i="1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Graphique 19" descr="Conversation ">
            <a:extLst>
              <a:ext uri="{FF2B5EF4-FFF2-40B4-BE49-F238E27FC236}">
                <a16:creationId xmlns:a16="http://schemas.microsoft.com/office/drawing/2014/main" id="{78E04754-C787-432E-854E-45ECF451005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8443" y="8567685"/>
            <a:ext cx="478779" cy="47877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E0852FE-8382-4B8D-AF51-CA6EDD93C8FD}"/>
              </a:ext>
            </a:extLst>
          </p:cNvPr>
          <p:cNvSpPr/>
          <p:nvPr userDrawn="1"/>
        </p:nvSpPr>
        <p:spPr>
          <a:xfrm>
            <a:off x="1077898" y="8426283"/>
            <a:ext cx="6284503" cy="6201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100" b="1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fr-FR" sz="1100"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fr-FR" sz="1100" i="1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F2BBF1D2-D20B-4D6F-82D4-328D2F9B5A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4683728"/>
              </p:ext>
            </p:extLst>
          </p:nvPr>
        </p:nvGraphicFramePr>
        <p:xfrm>
          <a:off x="164614" y="1660824"/>
          <a:ext cx="7215900" cy="1055512"/>
        </p:xfrm>
        <a:graphic>
          <a:graphicData uri="http://schemas.openxmlformats.org/drawingml/2006/table">
            <a:tbl>
              <a:tblPr firstRow="1" firstCol="1" bandRow="1"/>
              <a:tblGrid>
                <a:gridCol w="2849042">
                  <a:extLst>
                    <a:ext uri="{9D8B030D-6E8A-4147-A177-3AD203B41FA5}">
                      <a16:colId xmlns:a16="http://schemas.microsoft.com/office/drawing/2014/main" val="2437199632"/>
                    </a:ext>
                  </a:extLst>
                </a:gridCol>
                <a:gridCol w="4366858">
                  <a:extLst>
                    <a:ext uri="{9D8B030D-6E8A-4147-A177-3AD203B41FA5}">
                      <a16:colId xmlns:a16="http://schemas.microsoft.com/office/drawing/2014/main" val="811473802"/>
                    </a:ext>
                  </a:extLst>
                </a:gridCol>
              </a:tblGrid>
              <a:tr h="261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5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504215"/>
                  </a:ext>
                </a:extLst>
              </a:tr>
              <a:tr h="79372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614230"/>
                  </a:ext>
                </a:extLst>
              </a:tr>
            </a:tbl>
          </a:graphicData>
        </a:graphic>
      </p:graphicFrame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4CE9D085-EA9C-4D52-BB6A-D8E5DE5A0BC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2221278"/>
              </p:ext>
            </p:extLst>
          </p:nvPr>
        </p:nvGraphicFramePr>
        <p:xfrm>
          <a:off x="146501" y="9145594"/>
          <a:ext cx="7215900" cy="862834"/>
        </p:xfrm>
        <a:graphic>
          <a:graphicData uri="http://schemas.openxmlformats.org/drawingml/2006/table">
            <a:tbl>
              <a:tblPr firstRow="1" firstCol="1" bandRow="1"/>
              <a:tblGrid>
                <a:gridCol w="1886255">
                  <a:extLst>
                    <a:ext uri="{9D8B030D-6E8A-4147-A177-3AD203B41FA5}">
                      <a16:colId xmlns:a16="http://schemas.microsoft.com/office/drawing/2014/main" val="2437199632"/>
                    </a:ext>
                  </a:extLst>
                </a:gridCol>
                <a:gridCol w="5329645">
                  <a:extLst>
                    <a:ext uri="{9D8B030D-6E8A-4147-A177-3AD203B41FA5}">
                      <a16:colId xmlns:a16="http://schemas.microsoft.com/office/drawing/2014/main" val="811473802"/>
                    </a:ext>
                  </a:extLst>
                </a:gridCol>
              </a:tblGrid>
              <a:tr h="2184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CONTACTS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754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5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504215"/>
                  </a:ext>
                </a:extLst>
              </a:tr>
              <a:tr h="64441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54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614230"/>
                  </a:ext>
                </a:extLst>
              </a:tr>
            </a:tbl>
          </a:graphicData>
        </a:graphic>
      </p:graphicFrame>
      <p:pic>
        <p:nvPicPr>
          <p:cNvPr id="25" name="Image 24">
            <a:extLst>
              <a:ext uri="{FF2B5EF4-FFF2-40B4-BE49-F238E27FC236}">
                <a16:creationId xmlns:a16="http://schemas.microsoft.com/office/drawing/2014/main" id="{EF460F60-25B4-4159-B5B9-65A2DDA99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90" r="45640"/>
          <a:stretch/>
        </p:blipFill>
        <p:spPr>
          <a:xfrm>
            <a:off x="6302578" y="0"/>
            <a:ext cx="1257097" cy="1036293"/>
          </a:xfrm>
          <a:prstGeom prst="rect">
            <a:avLst/>
          </a:prstGeom>
        </p:spPr>
      </p:pic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AF07FC61-50E5-491B-9010-1BDD209112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7913" y="1062043"/>
            <a:ext cx="5743295" cy="5048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Titre du projet ou de l’action</a:t>
            </a:r>
          </a:p>
        </p:txBody>
      </p:sp>
      <p:sp>
        <p:nvSpPr>
          <p:cNvPr id="32" name="Espace réservé du texte 31">
            <a:extLst>
              <a:ext uri="{FF2B5EF4-FFF2-40B4-BE49-F238E27FC236}">
                <a16:creationId xmlns:a16="http://schemas.microsoft.com/office/drawing/2014/main" id="{CD9D9322-84F5-4C8B-B8AF-E754247D38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5100" y="1931988"/>
            <a:ext cx="7215188" cy="762000"/>
          </a:xfrm>
        </p:spPr>
        <p:txBody>
          <a:bodyPr>
            <a:noAutofit/>
          </a:bodyPr>
          <a:lstStyle>
            <a:lvl1pPr marL="0" indent="0">
              <a:buNone/>
              <a:defRPr sz="1100" i="0"/>
            </a:lvl1pPr>
          </a:lstStyle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400" i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Contexte de la collectivité, Services impliqués dans le projet, CLS ? PAT ? Charte Ville Active du PNNS ? …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fr-FR" sz="2400" i="1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1DE1E409-F5EF-4E78-85DE-C91933FB47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1450" y="3039414"/>
            <a:ext cx="7191375" cy="3129611"/>
          </a:xfr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algn="just">
              <a:spcAft>
                <a:spcPts val="0"/>
              </a:spcAft>
            </a:pPr>
            <a:r>
              <a:rPr lang="fr-FR" sz="2400" b="0" i="1" u="none" strike="noStrike" kern="120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Contexte, Objectifs, Public cible, Description de l’action, Evaluation, Perspectives, …</a:t>
            </a:r>
          </a:p>
          <a:p>
            <a:pPr lvl="0"/>
            <a:endParaRPr lang="fr-FR"/>
          </a:p>
        </p:txBody>
      </p: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6B04D092-A893-4B72-9E6D-84FA89DE981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1450" y="6567488"/>
            <a:ext cx="7191375" cy="733425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FR"/>
          </a:p>
        </p:txBody>
      </p:sp>
      <p:sp>
        <p:nvSpPr>
          <p:cNvPr id="38" name="Espace réservé du texte 37">
            <a:extLst>
              <a:ext uri="{FF2B5EF4-FFF2-40B4-BE49-F238E27FC236}">
                <a16:creationId xmlns:a16="http://schemas.microsoft.com/office/drawing/2014/main" id="{FCB19961-62D0-40D1-9A10-AAAA913585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14613" y="7375917"/>
            <a:ext cx="4748212" cy="999733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fr-FR" sz="2400" i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(en interne et externe à la collectivité)</a:t>
            </a:r>
            <a:endParaRPr lang="fr-FR"/>
          </a:p>
        </p:txBody>
      </p:sp>
      <p:sp>
        <p:nvSpPr>
          <p:cNvPr id="40" name="Espace réservé du texte 39">
            <a:extLst>
              <a:ext uri="{FF2B5EF4-FFF2-40B4-BE49-F238E27FC236}">
                <a16:creationId xmlns:a16="http://schemas.microsoft.com/office/drawing/2014/main" id="{E4DA8E44-E119-4B96-8A42-0C81F4F50D6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20913" y="8407400"/>
            <a:ext cx="5141912" cy="639763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fr-FR" sz="2400" i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leviers de communication</a:t>
            </a:r>
            <a:endParaRPr lang="fr-FR"/>
          </a:p>
        </p:txBody>
      </p:sp>
      <p:sp>
        <p:nvSpPr>
          <p:cNvPr id="42" name="Espace réservé du texte 41">
            <a:extLst>
              <a:ext uri="{FF2B5EF4-FFF2-40B4-BE49-F238E27FC236}">
                <a16:creationId xmlns:a16="http://schemas.microsoft.com/office/drawing/2014/main" id="{D35E2B1C-B79F-4287-979B-8EBC0E2EEC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5100" y="9377357"/>
            <a:ext cx="7197725" cy="631831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FR"/>
          </a:p>
        </p:txBody>
      </p:sp>
      <p:sp>
        <p:nvSpPr>
          <p:cNvPr id="44" name="Espace réservé pour une image  43">
            <a:extLst>
              <a:ext uri="{FF2B5EF4-FFF2-40B4-BE49-F238E27FC236}">
                <a16:creationId xmlns:a16="http://schemas.microsoft.com/office/drawing/2014/main" id="{4FF4E799-1BEB-498B-B012-4A1E73858F1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259037" y="134179"/>
            <a:ext cx="1187450" cy="7381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Logos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27D4BE-7425-4E0B-9F65-9EDC16731A7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6501" y="1659332"/>
            <a:ext cx="2828519" cy="271896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Nom de la collectivité</a:t>
            </a:r>
          </a:p>
        </p:txBody>
      </p:sp>
    </p:spTree>
    <p:extLst>
      <p:ext uri="{BB962C8B-B14F-4D97-AF65-F5344CB8AC3E}">
        <p14:creationId xmlns:p14="http://schemas.microsoft.com/office/powerpoint/2010/main" val="364441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5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88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9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15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97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33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52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8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88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29DF5-8A96-454C-9FCE-71A8B45865DE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1182-0A9C-423C-A7FF-7C7FE971E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3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9733143-8CA4-4405-A4B4-88D0ED4CBB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DCCFB0-88CB-4C9C-92A8-E796FCFAF7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F61E9A-2ED6-4B19-9E35-9BDDC737B0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61D9CE-B18A-469C-BD4B-AE0537B980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373583D-A2EC-4CBC-BEDA-E5506F9829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062BA8B-123F-464B-9C1E-53C632937E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52F822A-8EEC-4465-9623-F0D287CADC7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3DD76D8C-8451-44F0-BF12-D7518322A9F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60E03AD-5EA2-4700-8DDD-380F78C4D55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3392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55498"/>
      </a:accent1>
      <a:accent2>
        <a:srgbClr val="ED7D31"/>
      </a:accent2>
      <a:accent3>
        <a:srgbClr val="97BF0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DA78983131B645BD607BAB07DEA482" ma:contentTypeVersion="11" ma:contentTypeDescription="Crée un document." ma:contentTypeScope="" ma:versionID="4694b6b03e18ae0d344e4bf8b290a9d6">
  <xsd:schema xmlns:xsd="http://www.w3.org/2001/XMLSchema" xmlns:xs="http://www.w3.org/2001/XMLSchema" xmlns:p="http://schemas.microsoft.com/office/2006/metadata/properties" xmlns:ns3="6d9d2116-273e-44d1-ac6d-a7f7c8c89afb" xmlns:ns4="2a594c53-2fbc-4dab-b008-41dbc5875c6e" targetNamespace="http://schemas.microsoft.com/office/2006/metadata/properties" ma:root="true" ma:fieldsID="6d62099062d00710428188f021877ff1" ns3:_="" ns4:_="">
    <xsd:import namespace="6d9d2116-273e-44d1-ac6d-a7f7c8c89afb"/>
    <xsd:import namespace="2a594c53-2fbc-4dab-b008-41dbc5875c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d2116-273e-44d1-ac6d-a7f7c8c89a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94c53-2fbc-4dab-b008-41dbc5875c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4BDFED-05A0-413F-8E9A-EB93D99E33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707916-72D5-4CED-BFEB-08322C1C0D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254037-9B03-42D5-B833-862977F54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d2116-273e-44d1-ac6d-a7f7c8c89afb"/>
    <ds:schemaRef ds:uri="2a594c53-2fbc-4dab-b008-41dbc5875c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Florane Dumont</dc:creator>
  <cp:lastModifiedBy>Florane Dumont</cp:lastModifiedBy>
  <cp:revision>1</cp:revision>
  <dcterms:created xsi:type="dcterms:W3CDTF">2020-05-29T08:57:58Z</dcterms:created>
  <dcterms:modified xsi:type="dcterms:W3CDTF">2020-05-29T09:40:43Z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0x01010065DA78983131B645BD607BAB07DEA482</vt:lpwstr>
  </property>
</Properties>
</file>